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2.xml" ContentType="application/inkml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318" r:id="rId3"/>
    <p:sldId id="323" r:id="rId4"/>
    <p:sldId id="324" r:id="rId5"/>
    <p:sldId id="332" r:id="rId6"/>
    <p:sldId id="328" r:id="rId7"/>
    <p:sldId id="327" r:id="rId8"/>
    <p:sldId id="325" r:id="rId9"/>
    <p:sldId id="330" r:id="rId10"/>
    <p:sldId id="331" r:id="rId11"/>
    <p:sldId id="320" r:id="rId12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1C4C96"/>
    <a:srgbClr val="2F6FB5"/>
    <a:srgbClr val="3173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2DFF73-795F-4A05-B062-7612E3B6664F}" v="441" dt="2025-05-22T10:59:38.7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6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1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onieta Fernandes" userId="ccc197ac42a7b056" providerId="LiveId" clId="{CBA40E9B-D4B8-48E6-8DBB-580762469F67}"/>
    <pc:docChg chg="undo custSel modSld">
      <pc:chgData name="Antonieta Fernandes" userId="ccc197ac42a7b056" providerId="LiveId" clId="{CBA40E9B-D4B8-48E6-8DBB-580762469F67}" dt="2025-04-27T16:55:34.272" v="922" actId="3064"/>
      <pc:docMkLst>
        <pc:docMk/>
      </pc:docMkLst>
      <pc:sldChg chg="modSp">
        <pc:chgData name="Antonieta Fernandes" userId="ccc197ac42a7b056" providerId="LiveId" clId="{CBA40E9B-D4B8-48E6-8DBB-580762469F67}" dt="2025-04-27T16:26:44.560" v="150"/>
        <pc:sldMkLst>
          <pc:docMk/>
          <pc:sldMk cId="2727582647" sldId="318"/>
        </pc:sldMkLst>
        <pc:graphicFrameChg chg="mod">
          <ac:chgData name="Antonieta Fernandes" userId="ccc197ac42a7b056" providerId="LiveId" clId="{CBA40E9B-D4B8-48E6-8DBB-580762469F67}" dt="2025-04-27T16:26:44.560" v="150"/>
          <ac:graphicFrameMkLst>
            <pc:docMk/>
            <pc:sldMk cId="2727582647" sldId="318"/>
            <ac:graphicFrameMk id="2" creationId="{9D56532E-5090-C493-1F6D-741477716090}"/>
          </ac:graphicFrameMkLst>
        </pc:graphicFrameChg>
      </pc:sldChg>
      <pc:sldChg chg="addSp modSp mod">
        <pc:chgData name="Antonieta Fernandes" userId="ccc197ac42a7b056" providerId="LiveId" clId="{CBA40E9B-D4B8-48E6-8DBB-580762469F67}" dt="2025-04-27T16:55:34.272" v="922" actId="3064"/>
        <pc:sldMkLst>
          <pc:docMk/>
          <pc:sldMk cId="3787152750" sldId="323"/>
        </pc:sldMkLst>
        <pc:spChg chg="mod">
          <ac:chgData name="Antonieta Fernandes" userId="ccc197ac42a7b056" providerId="LiveId" clId="{CBA40E9B-D4B8-48E6-8DBB-580762469F67}" dt="2025-04-27T16:49:52.714" v="893" actId="14100"/>
          <ac:spMkLst>
            <pc:docMk/>
            <pc:sldMk cId="3787152750" sldId="323"/>
            <ac:spMk id="3" creationId="{E63A5C6D-53C0-EF20-31B6-B6A48B8B786F}"/>
          </ac:spMkLst>
        </pc:spChg>
        <pc:spChg chg="mod">
          <ac:chgData name="Antonieta Fernandes" userId="ccc197ac42a7b056" providerId="LiveId" clId="{CBA40E9B-D4B8-48E6-8DBB-580762469F67}" dt="2025-04-27T16:50:14.839" v="899" actId="1036"/>
          <ac:spMkLst>
            <pc:docMk/>
            <pc:sldMk cId="3787152750" sldId="323"/>
            <ac:spMk id="4" creationId="{A25D8BA2-CE60-64B6-E9BF-69E994967DA1}"/>
          </ac:spMkLst>
        </pc:spChg>
        <pc:spChg chg="add mod">
          <ac:chgData name="Antonieta Fernandes" userId="ccc197ac42a7b056" providerId="LiveId" clId="{CBA40E9B-D4B8-48E6-8DBB-580762469F67}" dt="2025-04-27T16:55:34.272" v="922" actId="3064"/>
          <ac:spMkLst>
            <pc:docMk/>
            <pc:sldMk cId="3787152750" sldId="323"/>
            <ac:spMk id="5" creationId="{A4B560BF-8F64-FE94-F3E0-8A1FB2FF509F}"/>
          </ac:spMkLst>
        </pc:spChg>
      </pc:sldChg>
      <pc:sldChg chg="modSp mod">
        <pc:chgData name="Antonieta Fernandes" userId="ccc197ac42a7b056" providerId="LiveId" clId="{CBA40E9B-D4B8-48E6-8DBB-580762469F67}" dt="2025-04-27T16:16:21.458" v="12" actId="1035"/>
        <pc:sldMkLst>
          <pc:docMk/>
          <pc:sldMk cId="435953883" sldId="324"/>
        </pc:sldMkLst>
        <pc:graphicFrameChg chg="mod">
          <ac:chgData name="Antonieta Fernandes" userId="ccc197ac42a7b056" providerId="LiveId" clId="{CBA40E9B-D4B8-48E6-8DBB-580762469F67}" dt="2025-04-27T16:16:21.458" v="12" actId="1035"/>
          <ac:graphicFrameMkLst>
            <pc:docMk/>
            <pc:sldMk cId="435953883" sldId="324"/>
            <ac:graphicFrameMk id="8" creationId="{76E6B245-78D0-0B5F-244D-B353C0502923}"/>
          </ac:graphicFrameMkLst>
        </pc:graphicFrameChg>
      </pc:sldChg>
      <pc:sldChg chg="delSp modSp mod">
        <pc:chgData name="Antonieta Fernandes" userId="ccc197ac42a7b056" providerId="LiveId" clId="{CBA40E9B-D4B8-48E6-8DBB-580762469F67}" dt="2025-04-27T16:45:05.102" v="694" actId="1036"/>
        <pc:sldMkLst>
          <pc:docMk/>
          <pc:sldMk cId="844301431" sldId="325"/>
        </pc:sldMkLst>
        <pc:spChg chg="mod">
          <ac:chgData name="Antonieta Fernandes" userId="ccc197ac42a7b056" providerId="LiveId" clId="{CBA40E9B-D4B8-48E6-8DBB-580762469F67}" dt="2025-04-27T16:45:05.102" v="694" actId="1036"/>
          <ac:spMkLst>
            <pc:docMk/>
            <pc:sldMk cId="844301431" sldId="325"/>
            <ac:spMk id="2" creationId="{68DC9AD6-5232-909D-86F7-1B31C7D0F1C1}"/>
          </ac:spMkLst>
        </pc:spChg>
        <pc:spChg chg="mod">
          <ac:chgData name="Antonieta Fernandes" userId="ccc197ac42a7b056" providerId="LiveId" clId="{CBA40E9B-D4B8-48E6-8DBB-580762469F67}" dt="2025-04-27T16:44:54.389" v="693" actId="27636"/>
          <ac:spMkLst>
            <pc:docMk/>
            <pc:sldMk cId="844301431" sldId="325"/>
            <ac:spMk id="4" creationId="{8BBC4B96-90D6-B1FA-8B48-E42F32C08CF6}"/>
          </ac:spMkLst>
        </pc:spChg>
        <pc:graphicFrameChg chg="mod">
          <ac:chgData name="Antonieta Fernandes" userId="ccc197ac42a7b056" providerId="LiveId" clId="{CBA40E9B-D4B8-48E6-8DBB-580762469F67}" dt="2025-04-27T16:18:36.698" v="20" actId="14100"/>
          <ac:graphicFrameMkLst>
            <pc:docMk/>
            <pc:sldMk cId="844301431" sldId="325"/>
            <ac:graphicFrameMk id="7" creationId="{9F9D1248-5277-2595-A086-20C0CA53DD79}"/>
          </ac:graphicFrameMkLst>
        </pc:graphicFrameChg>
      </pc:sldChg>
      <pc:sldChg chg="addSp delSp modSp mod">
        <pc:chgData name="Antonieta Fernandes" userId="ccc197ac42a7b056" providerId="LiveId" clId="{CBA40E9B-D4B8-48E6-8DBB-580762469F67}" dt="2025-04-27T16:44:29.328" v="691" actId="20577"/>
        <pc:sldMkLst>
          <pc:docMk/>
          <pc:sldMk cId="2505854075" sldId="326"/>
        </pc:sldMkLst>
        <pc:spChg chg="mod">
          <ac:chgData name="Antonieta Fernandes" userId="ccc197ac42a7b056" providerId="LiveId" clId="{CBA40E9B-D4B8-48E6-8DBB-580762469F67}" dt="2025-04-27T16:44:29.328" v="691" actId="20577"/>
          <ac:spMkLst>
            <pc:docMk/>
            <pc:sldMk cId="2505854075" sldId="326"/>
            <ac:spMk id="3" creationId="{898AEB66-0837-0E10-58F9-3F3AAFA68205}"/>
          </ac:spMkLst>
        </pc:spChg>
        <pc:spChg chg="mod">
          <ac:chgData name="Antonieta Fernandes" userId="ccc197ac42a7b056" providerId="LiveId" clId="{CBA40E9B-D4B8-48E6-8DBB-580762469F67}" dt="2025-04-27T16:43:57.297" v="677" actId="208"/>
          <ac:spMkLst>
            <pc:docMk/>
            <pc:sldMk cId="2505854075" sldId="326"/>
            <ac:spMk id="4" creationId="{16C83667-9995-BBDF-13AE-D020AEF83ED9}"/>
          </ac:spMkLst>
        </pc:spChg>
        <pc:spChg chg="mod">
          <ac:chgData name="Antonieta Fernandes" userId="ccc197ac42a7b056" providerId="LiveId" clId="{CBA40E9B-D4B8-48E6-8DBB-580762469F67}" dt="2025-04-27T16:37:25.286" v="580" actId="1076"/>
          <ac:spMkLst>
            <pc:docMk/>
            <pc:sldMk cId="2505854075" sldId="326"/>
            <ac:spMk id="6" creationId="{1E16BCBB-4F44-5841-014C-6F3B165698AA}"/>
          </ac:spMkLst>
        </pc:spChg>
        <pc:spChg chg="mod">
          <ac:chgData name="Antonieta Fernandes" userId="ccc197ac42a7b056" providerId="LiveId" clId="{CBA40E9B-D4B8-48E6-8DBB-580762469F67}" dt="2025-04-27T16:41:39.645" v="670" actId="1037"/>
          <ac:spMkLst>
            <pc:docMk/>
            <pc:sldMk cId="2505854075" sldId="326"/>
            <ac:spMk id="10" creationId="{543E4323-F059-9CC3-0DBC-E150928F32B6}"/>
          </ac:spMkLst>
        </pc:spChg>
        <pc:spChg chg="mod">
          <ac:chgData name="Antonieta Fernandes" userId="ccc197ac42a7b056" providerId="LiveId" clId="{CBA40E9B-D4B8-48E6-8DBB-580762469F67}" dt="2025-04-27T16:41:39.645" v="670" actId="1037"/>
          <ac:spMkLst>
            <pc:docMk/>
            <pc:sldMk cId="2505854075" sldId="326"/>
            <ac:spMk id="11" creationId="{BA82DB26-1A47-6A6E-0B46-52C56C0C8B4A}"/>
          </ac:spMkLst>
        </pc:spChg>
        <pc:spChg chg="add mod">
          <ac:chgData name="Antonieta Fernandes" userId="ccc197ac42a7b056" providerId="LiveId" clId="{CBA40E9B-D4B8-48E6-8DBB-580762469F67}" dt="2025-04-27T16:41:39.645" v="670" actId="1037"/>
          <ac:spMkLst>
            <pc:docMk/>
            <pc:sldMk cId="2505854075" sldId="326"/>
            <ac:spMk id="17" creationId="{91E45BB6-7228-3B89-380E-F98B3D4CC83D}"/>
          </ac:spMkLst>
        </pc:spChg>
        <pc:picChg chg="mod ord">
          <ac:chgData name="Antonieta Fernandes" userId="ccc197ac42a7b056" providerId="LiveId" clId="{CBA40E9B-D4B8-48E6-8DBB-580762469F67}" dt="2025-04-27T16:41:39.645" v="670" actId="1037"/>
          <ac:picMkLst>
            <pc:docMk/>
            <pc:sldMk cId="2505854075" sldId="326"/>
            <ac:picMk id="9" creationId="{F7693A4B-C58C-4048-358F-AE33A1FC5BD3}"/>
          </ac:picMkLst>
        </pc:picChg>
        <pc:cxnChg chg="mod">
          <ac:chgData name="Antonieta Fernandes" userId="ccc197ac42a7b056" providerId="LiveId" clId="{CBA40E9B-D4B8-48E6-8DBB-580762469F67}" dt="2025-04-27T16:41:39.645" v="670" actId="1037"/>
          <ac:cxnSpMkLst>
            <pc:docMk/>
            <pc:sldMk cId="2505854075" sldId="326"/>
            <ac:cxnSpMk id="13" creationId="{8BD6E3AE-2A1D-7C5C-8A78-99EB531CA7D3}"/>
          </ac:cxnSpMkLst>
        </pc:cxnChg>
        <pc:cxnChg chg="mod">
          <ac:chgData name="Antonieta Fernandes" userId="ccc197ac42a7b056" providerId="LiveId" clId="{CBA40E9B-D4B8-48E6-8DBB-580762469F67}" dt="2025-04-27T16:41:39.645" v="670" actId="1037"/>
          <ac:cxnSpMkLst>
            <pc:docMk/>
            <pc:sldMk cId="2505854075" sldId="326"/>
            <ac:cxnSpMk id="15" creationId="{1A2F8CB1-364C-2F81-0D30-92ABDE9CD9FB}"/>
          </ac:cxnSpMkLst>
        </pc:cxnChg>
        <pc:cxnChg chg="add mod">
          <ac:chgData name="Antonieta Fernandes" userId="ccc197ac42a7b056" providerId="LiveId" clId="{CBA40E9B-D4B8-48E6-8DBB-580762469F67}" dt="2025-04-27T16:41:39.645" v="670" actId="1037"/>
          <ac:cxnSpMkLst>
            <pc:docMk/>
            <pc:sldMk cId="2505854075" sldId="326"/>
            <ac:cxnSpMk id="18" creationId="{66F71608-5AC7-0AC3-5E5F-183C28538FF1}"/>
          </ac:cxnSpMkLst>
        </pc:cxnChg>
      </pc:sldChg>
      <pc:sldChg chg="modSp mod">
        <pc:chgData name="Antonieta Fernandes" userId="ccc197ac42a7b056" providerId="LiveId" clId="{CBA40E9B-D4B8-48E6-8DBB-580762469F67}" dt="2025-04-27T16:48:26.243" v="880" actId="1036"/>
        <pc:sldMkLst>
          <pc:docMk/>
          <pc:sldMk cId="4029955097" sldId="327"/>
        </pc:sldMkLst>
        <pc:spChg chg="mod">
          <ac:chgData name="Antonieta Fernandes" userId="ccc197ac42a7b056" providerId="LiveId" clId="{CBA40E9B-D4B8-48E6-8DBB-580762469F67}" dt="2025-04-27T16:48:26.243" v="880" actId="1036"/>
          <ac:spMkLst>
            <pc:docMk/>
            <pc:sldMk cId="4029955097" sldId="327"/>
            <ac:spMk id="3" creationId="{74EE4021-40CD-44B7-5B4B-B8E0066E3ADE}"/>
          </ac:spMkLst>
        </pc:spChg>
      </pc:sldChg>
      <pc:sldChg chg="addSp delSp modSp mod">
        <pc:chgData name="Antonieta Fernandes" userId="ccc197ac42a7b056" providerId="LiveId" clId="{CBA40E9B-D4B8-48E6-8DBB-580762469F67}" dt="2025-04-27T16:47:44.334" v="857" actId="1036"/>
        <pc:sldMkLst>
          <pc:docMk/>
          <pc:sldMk cId="2769622888" sldId="330"/>
        </pc:sldMkLst>
        <pc:spChg chg="mod">
          <ac:chgData name="Antonieta Fernandes" userId="ccc197ac42a7b056" providerId="LiveId" clId="{CBA40E9B-D4B8-48E6-8DBB-580762469F67}" dt="2025-04-27T16:47:15.972" v="793" actId="20577"/>
          <ac:spMkLst>
            <pc:docMk/>
            <pc:sldMk cId="2769622888" sldId="330"/>
            <ac:spMk id="2" creationId="{F7EC6E2C-2716-7B65-C5A9-3622B5F49EF0}"/>
          </ac:spMkLst>
        </pc:spChg>
        <pc:spChg chg="add del mod">
          <ac:chgData name="Antonieta Fernandes" userId="ccc197ac42a7b056" providerId="LiveId" clId="{CBA40E9B-D4B8-48E6-8DBB-580762469F67}" dt="2025-04-27T16:46:50.122" v="758" actId="1035"/>
          <ac:spMkLst>
            <pc:docMk/>
            <pc:sldMk cId="2769622888" sldId="330"/>
            <ac:spMk id="4" creationId="{2EB4413B-B3CE-AC7C-CFD7-46F30657D7D8}"/>
          </ac:spMkLst>
        </pc:spChg>
        <pc:spChg chg="mod">
          <ac:chgData name="Antonieta Fernandes" userId="ccc197ac42a7b056" providerId="LiveId" clId="{CBA40E9B-D4B8-48E6-8DBB-580762469F67}" dt="2025-04-27T16:47:01.837" v="777" actId="1076"/>
          <ac:spMkLst>
            <pc:docMk/>
            <pc:sldMk cId="2769622888" sldId="330"/>
            <ac:spMk id="6" creationId="{D14B1ADC-1A84-913D-8C0F-8D23CF19BCAD}"/>
          </ac:spMkLst>
        </pc:spChg>
        <pc:picChg chg="mod">
          <ac:chgData name="Antonieta Fernandes" userId="ccc197ac42a7b056" providerId="LiveId" clId="{CBA40E9B-D4B8-48E6-8DBB-580762469F67}" dt="2025-04-27T16:47:44.334" v="857" actId="1036"/>
          <ac:picMkLst>
            <pc:docMk/>
            <pc:sldMk cId="2769622888" sldId="330"/>
            <ac:picMk id="8" creationId="{E0AE6C94-02E1-E1A7-E35D-AD0742AC711B}"/>
          </ac:picMkLst>
        </pc:picChg>
      </pc:sldChg>
    </pc:docChg>
  </pc:docChgLst>
  <pc:docChgLst>
    <pc:chgData name="Morais Alberto" userId="b79f55a8c35a1f56" providerId="LiveId" clId="{BC2DFF73-795F-4A05-B062-7612E3B6664F}"/>
    <pc:docChg chg="undo redo custSel addSld modSld">
      <pc:chgData name="Morais Alberto" userId="b79f55a8c35a1f56" providerId="LiveId" clId="{BC2DFF73-795F-4A05-B062-7612E3B6664F}" dt="2025-05-23T16:02:03.491" v="1281" actId="255"/>
      <pc:docMkLst>
        <pc:docMk/>
      </pc:docMkLst>
      <pc:sldChg chg="modSp mod">
        <pc:chgData name="Morais Alberto" userId="b79f55a8c35a1f56" providerId="LiveId" clId="{BC2DFF73-795F-4A05-B062-7612E3B6664F}" dt="2025-05-23T15:58:02.190" v="1199" actId="20577"/>
        <pc:sldMkLst>
          <pc:docMk/>
          <pc:sldMk cId="3356908572" sldId="257"/>
        </pc:sldMkLst>
        <pc:spChg chg="mod">
          <ac:chgData name="Morais Alberto" userId="b79f55a8c35a1f56" providerId="LiveId" clId="{BC2DFF73-795F-4A05-B062-7612E3B6664F}" dt="2025-05-23T15:58:02.190" v="1199" actId="20577"/>
          <ac:spMkLst>
            <pc:docMk/>
            <pc:sldMk cId="3356908572" sldId="257"/>
            <ac:spMk id="6" creationId="{58361148-31CA-9B44-6C24-1CB4A717EF35}"/>
          </ac:spMkLst>
        </pc:spChg>
      </pc:sldChg>
      <pc:sldChg chg="modSp mod">
        <pc:chgData name="Morais Alberto" userId="b79f55a8c35a1f56" providerId="LiveId" clId="{BC2DFF73-795F-4A05-B062-7612E3B6664F}" dt="2025-05-23T16:02:03.491" v="1281" actId="255"/>
        <pc:sldMkLst>
          <pc:docMk/>
          <pc:sldMk cId="2505854075" sldId="326"/>
        </pc:sldMkLst>
        <pc:spChg chg="mod">
          <ac:chgData name="Morais Alberto" userId="b79f55a8c35a1f56" providerId="LiveId" clId="{BC2DFF73-795F-4A05-B062-7612E3B6664F}" dt="2025-05-23T16:02:03.491" v="1281" actId="255"/>
          <ac:spMkLst>
            <pc:docMk/>
            <pc:sldMk cId="2505854075" sldId="326"/>
            <ac:spMk id="4" creationId="{16C83667-9995-BBDF-13AE-D020AEF83ED9}"/>
          </ac:spMkLst>
        </pc:spChg>
      </pc:sldChg>
      <pc:sldChg chg="addSp delSp modSp new mod">
        <pc:chgData name="Morais Alberto" userId="b79f55a8c35a1f56" providerId="LiveId" clId="{BC2DFF73-795F-4A05-B062-7612E3B6664F}" dt="2025-05-22T13:33:42.116" v="1163" actId="20577"/>
        <pc:sldMkLst>
          <pc:docMk/>
          <pc:sldMk cId="3002905243" sldId="331"/>
        </pc:sldMkLst>
        <pc:spChg chg="del mod">
          <ac:chgData name="Morais Alberto" userId="b79f55a8c35a1f56" providerId="LiveId" clId="{BC2DFF73-795F-4A05-B062-7612E3B6664F}" dt="2025-05-22T08:55:31.777" v="87" actId="478"/>
          <ac:spMkLst>
            <pc:docMk/>
            <pc:sldMk cId="3002905243" sldId="331"/>
            <ac:spMk id="2" creationId="{D4837E60-F3EB-6E64-8F76-C3C5225529F3}"/>
          </ac:spMkLst>
        </pc:spChg>
        <pc:spChg chg="mod">
          <ac:chgData name="Morais Alberto" userId="b79f55a8c35a1f56" providerId="LiveId" clId="{BC2DFF73-795F-4A05-B062-7612E3B6664F}" dt="2025-05-22T09:28:57.727" v="448" actId="20577"/>
          <ac:spMkLst>
            <pc:docMk/>
            <pc:sldMk cId="3002905243" sldId="331"/>
            <ac:spMk id="3" creationId="{9AAB16BF-6184-0C74-0F8C-17CBBBBD8A61}"/>
          </ac:spMkLst>
        </pc:spChg>
        <pc:spChg chg="add del mod">
          <ac:chgData name="Morais Alberto" userId="b79f55a8c35a1f56" providerId="LiveId" clId="{BC2DFF73-795F-4A05-B062-7612E3B6664F}" dt="2025-05-22T09:17:17.180" v="129" actId="1032"/>
          <ac:spMkLst>
            <pc:docMk/>
            <pc:sldMk cId="3002905243" sldId="331"/>
            <ac:spMk id="4" creationId="{A3553EB0-09E2-8D32-F848-12B78530B043}"/>
          </ac:spMkLst>
        </pc:spChg>
        <pc:spChg chg="mod">
          <ac:chgData name="Morais Alberto" userId="b79f55a8c35a1f56" providerId="LiveId" clId="{BC2DFF73-795F-4A05-B062-7612E3B6664F}" dt="2025-05-22T09:02:38.290" v="128" actId="27636"/>
          <ac:spMkLst>
            <pc:docMk/>
            <pc:sldMk cId="3002905243" sldId="331"/>
            <ac:spMk id="5" creationId="{EE1AE66B-08E1-4426-1E03-0E60323AE979}"/>
          </ac:spMkLst>
        </pc:spChg>
        <pc:spChg chg="del mod">
          <ac:chgData name="Morais Alberto" userId="b79f55a8c35a1f56" providerId="LiveId" clId="{BC2DFF73-795F-4A05-B062-7612E3B6664F}" dt="2025-05-22T11:17:33.995" v="583" actId="1032"/>
          <ac:spMkLst>
            <pc:docMk/>
            <pc:sldMk cId="3002905243" sldId="331"/>
            <ac:spMk id="6" creationId="{25C7D3DC-AD7B-B2F4-7823-479107781E9D}"/>
          </ac:spMkLst>
        </pc:spChg>
        <pc:spChg chg="add mod">
          <ac:chgData name="Morais Alberto" userId="b79f55a8c35a1f56" providerId="LiveId" clId="{BC2DFF73-795F-4A05-B062-7612E3B6664F}" dt="2025-05-22T08:56:47.526" v="103" actId="571"/>
          <ac:spMkLst>
            <pc:docMk/>
            <pc:sldMk cId="3002905243" sldId="331"/>
            <ac:spMk id="7" creationId="{E167DB59-E840-0172-D0F6-56A78897DF17}"/>
          </ac:spMkLst>
        </pc:spChg>
        <pc:spChg chg="add mod">
          <ac:chgData name="Morais Alberto" userId="b79f55a8c35a1f56" providerId="LiveId" clId="{BC2DFF73-795F-4A05-B062-7612E3B6664F}" dt="2025-05-22T08:56:55.513" v="107" actId="571"/>
          <ac:spMkLst>
            <pc:docMk/>
            <pc:sldMk cId="3002905243" sldId="331"/>
            <ac:spMk id="8" creationId="{AC9AE55E-F5AC-0141-4614-E802DE834447}"/>
          </ac:spMkLst>
        </pc:spChg>
        <pc:spChg chg="add mod">
          <ac:chgData name="Morais Alberto" userId="b79f55a8c35a1f56" providerId="LiveId" clId="{BC2DFF73-795F-4A05-B062-7612E3B6664F}" dt="2025-05-22T08:57:03.726" v="111" actId="571"/>
          <ac:spMkLst>
            <pc:docMk/>
            <pc:sldMk cId="3002905243" sldId="331"/>
            <ac:spMk id="9" creationId="{58653A88-94C7-8861-20E7-81EA0E169A10}"/>
          </ac:spMkLst>
        </pc:spChg>
        <pc:spChg chg="add mod">
          <ac:chgData name="Morais Alberto" userId="b79f55a8c35a1f56" providerId="LiveId" clId="{BC2DFF73-795F-4A05-B062-7612E3B6664F}" dt="2025-05-22T08:57:19.520" v="115" actId="571"/>
          <ac:spMkLst>
            <pc:docMk/>
            <pc:sldMk cId="3002905243" sldId="331"/>
            <ac:spMk id="10" creationId="{7441E8A6-BE86-582E-9B15-1328A348EE67}"/>
          </ac:spMkLst>
        </pc:spChg>
        <pc:spChg chg="add mod">
          <ac:chgData name="Morais Alberto" userId="b79f55a8c35a1f56" providerId="LiveId" clId="{BC2DFF73-795F-4A05-B062-7612E3B6664F}" dt="2025-05-22T08:57:19.520" v="115" actId="571"/>
          <ac:spMkLst>
            <pc:docMk/>
            <pc:sldMk cId="3002905243" sldId="331"/>
            <ac:spMk id="11" creationId="{A73882DC-8CCB-B347-A20C-07091FE32367}"/>
          </ac:spMkLst>
        </pc:spChg>
        <pc:spChg chg="add mod">
          <ac:chgData name="Morais Alberto" userId="b79f55a8c35a1f56" providerId="LiveId" clId="{BC2DFF73-795F-4A05-B062-7612E3B6664F}" dt="2025-05-22T08:57:19.520" v="115" actId="571"/>
          <ac:spMkLst>
            <pc:docMk/>
            <pc:sldMk cId="3002905243" sldId="331"/>
            <ac:spMk id="12" creationId="{FB9095B8-EA24-8251-502A-DC8280420F9A}"/>
          </ac:spMkLst>
        </pc:spChg>
        <pc:spChg chg="add mod">
          <ac:chgData name="Morais Alberto" userId="b79f55a8c35a1f56" providerId="LiveId" clId="{BC2DFF73-795F-4A05-B062-7612E3B6664F}" dt="2025-05-22T08:57:19.520" v="115" actId="571"/>
          <ac:spMkLst>
            <pc:docMk/>
            <pc:sldMk cId="3002905243" sldId="331"/>
            <ac:spMk id="13" creationId="{F5EB0081-0D2F-A937-1450-2C3ACA1927AF}"/>
          </ac:spMkLst>
        </pc:spChg>
        <pc:spChg chg="add mod">
          <ac:chgData name="Morais Alberto" userId="b79f55a8c35a1f56" providerId="LiveId" clId="{BC2DFF73-795F-4A05-B062-7612E3B6664F}" dt="2025-05-22T11:24:26.509" v="695" actId="14100"/>
          <ac:spMkLst>
            <pc:docMk/>
            <pc:sldMk cId="3002905243" sldId="331"/>
            <ac:spMk id="17" creationId="{EC2B3162-F31B-4381-B7A5-453BE12DBB09}"/>
          </ac:spMkLst>
        </pc:spChg>
        <pc:spChg chg="add mod">
          <ac:chgData name="Morais Alberto" userId="b79f55a8c35a1f56" providerId="LiveId" clId="{BC2DFF73-795F-4A05-B062-7612E3B6664F}" dt="2025-05-22T11:23:44.832" v="693" actId="207"/>
          <ac:spMkLst>
            <pc:docMk/>
            <pc:sldMk cId="3002905243" sldId="331"/>
            <ac:spMk id="18" creationId="{A2170872-AF96-6129-67E1-A1F15E9ADCB9}"/>
          </ac:spMkLst>
        </pc:spChg>
        <pc:spChg chg="add mod">
          <ac:chgData name="Morais Alberto" userId="b79f55a8c35a1f56" providerId="LiveId" clId="{BC2DFF73-795F-4A05-B062-7612E3B6664F}" dt="2025-05-22T11:22:53.167" v="685" actId="20577"/>
          <ac:spMkLst>
            <pc:docMk/>
            <pc:sldMk cId="3002905243" sldId="331"/>
            <ac:spMk id="19" creationId="{02ECF364-E1CC-CB21-81C7-47D6A327B41B}"/>
          </ac:spMkLst>
        </pc:spChg>
        <pc:graphicFrameChg chg="add del modGraphic">
          <ac:chgData name="Morais Alberto" userId="b79f55a8c35a1f56" providerId="LiveId" clId="{BC2DFF73-795F-4A05-B062-7612E3B6664F}" dt="2025-05-22T09:01:07.332" v="119" actId="1032"/>
          <ac:graphicFrameMkLst>
            <pc:docMk/>
            <pc:sldMk cId="3002905243" sldId="331"/>
            <ac:graphicFrameMk id="14" creationId="{68728BD6-FBD8-8112-B1DC-CA6C32FFA5B9}"/>
          </ac:graphicFrameMkLst>
        </pc:graphicFrameChg>
        <pc:graphicFrameChg chg="add mod modGraphic">
          <ac:chgData name="Morais Alberto" userId="b79f55a8c35a1f56" providerId="LiveId" clId="{BC2DFF73-795F-4A05-B062-7612E3B6664F}" dt="2025-05-22T13:33:42.116" v="1163" actId="20577"/>
          <ac:graphicFrameMkLst>
            <pc:docMk/>
            <pc:sldMk cId="3002905243" sldId="331"/>
            <ac:graphicFrameMk id="15" creationId="{E156370F-5D64-7FEB-9962-F5AE3C16997B}"/>
          </ac:graphicFrameMkLst>
        </pc:graphicFrameChg>
        <pc:graphicFrameChg chg="add mod modGraphic">
          <ac:chgData name="Morais Alberto" userId="b79f55a8c35a1f56" providerId="LiveId" clId="{BC2DFF73-795F-4A05-B062-7612E3B6664F}" dt="2025-05-22T11:50:53.645" v="1150" actId="20577"/>
          <ac:graphicFrameMkLst>
            <pc:docMk/>
            <pc:sldMk cId="3002905243" sldId="331"/>
            <ac:graphicFrameMk id="16" creationId="{C1EA5F82-9152-2DCC-458C-602FE881CCAC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5EAA6F-B777-4D4E-8232-C42A5F8A0BFF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AO"/>
        </a:p>
      </dgm:t>
    </dgm:pt>
    <dgm:pt modelId="{DF90FB78-6D50-4915-82E3-DCEEE0C960D2}">
      <dgm:prSet phldrT="[Texto]"/>
      <dgm:spPr/>
      <dgm:t>
        <a:bodyPr/>
        <a:lstStyle/>
        <a:p>
          <a:r>
            <a:rPr lang="pt-PT" dirty="0">
              <a:solidFill>
                <a:schemeClr val="tx1"/>
              </a:solidFill>
            </a:rPr>
            <a:t>INQ</a:t>
          </a:r>
          <a:endParaRPr lang="pt-AO" dirty="0">
            <a:solidFill>
              <a:schemeClr val="tx1"/>
            </a:solidFill>
          </a:endParaRPr>
        </a:p>
      </dgm:t>
    </dgm:pt>
    <dgm:pt modelId="{8E975214-D9FB-42F4-A24A-68B91F6C4E75}" type="parTrans" cxnId="{379E06C8-D982-4548-BAF3-F4BDB049F20B}">
      <dgm:prSet/>
      <dgm:spPr/>
      <dgm:t>
        <a:bodyPr/>
        <a:lstStyle/>
        <a:p>
          <a:endParaRPr lang="pt-AO"/>
        </a:p>
      </dgm:t>
    </dgm:pt>
    <dgm:pt modelId="{55A5724D-E425-466A-B602-8934BB418621}" type="sibTrans" cxnId="{379E06C8-D982-4548-BAF3-F4BDB049F20B}">
      <dgm:prSet/>
      <dgm:spPr/>
      <dgm:t>
        <a:bodyPr/>
        <a:lstStyle/>
        <a:p>
          <a:endParaRPr lang="pt-AO"/>
        </a:p>
      </dgm:t>
    </dgm:pt>
    <dgm:pt modelId="{888C5195-89F0-4CEF-B866-C427F0B888FE}">
      <dgm:prSet custT="1"/>
      <dgm:spPr/>
      <dgm:t>
        <a:bodyPr/>
        <a:lstStyle/>
        <a:p>
          <a:pPr algn="just">
            <a:buNone/>
          </a:pPr>
          <a:r>
            <a:rPr lang="pt-PT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PT" sz="140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pt-PT" sz="1400" b="1" i="0" dirty="0">
              <a:latin typeface="Arial" panose="020B0604020202020204" pitchFamily="34" charset="0"/>
              <a:cs typeface="Arial" panose="020B0604020202020204" pitchFamily="34" charset="0"/>
            </a:rPr>
            <a:t>nstituto </a:t>
          </a:r>
          <a:r>
            <a:rPr lang="pt-PT" sz="140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</a:t>
          </a:r>
          <a:r>
            <a:rPr lang="pt-PT" sz="1400" b="1" i="0" dirty="0">
              <a:latin typeface="Arial" panose="020B0604020202020204" pitchFamily="34" charset="0"/>
              <a:cs typeface="Arial" panose="020B0604020202020204" pitchFamily="34" charset="0"/>
            </a:rPr>
            <a:t>acional de </a:t>
          </a:r>
          <a:r>
            <a:rPr lang="pt-PT" sz="140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</a:t>
          </a:r>
          <a:r>
            <a:rPr lang="pt-PT" sz="1400" b="1" i="0" dirty="0">
              <a:latin typeface="Arial" panose="020B0604020202020204" pitchFamily="34" charset="0"/>
              <a:cs typeface="Arial" panose="020B0604020202020204" pitchFamily="34" charset="0"/>
            </a:rPr>
            <a:t>ualificações, c</a:t>
          </a:r>
          <a:r>
            <a:rPr lang="pt-PT" sz="1400" b="0" i="0" dirty="0">
              <a:latin typeface="Arial" panose="020B0604020202020204" pitchFamily="34" charset="0"/>
              <a:cs typeface="Arial" panose="020B0604020202020204" pitchFamily="34" charset="0"/>
            </a:rPr>
            <a:t>riado pelo Decreto Presidencial 208/22, de 23 de Julho,</a:t>
          </a:r>
          <a:r>
            <a:rPr lang="pt-PT" sz="1400" b="1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PT" sz="1400" b="0" i="0" dirty="0">
              <a:latin typeface="Arial" panose="020B0604020202020204" pitchFamily="34" charset="0"/>
              <a:cs typeface="Arial" panose="020B0604020202020204" pitchFamily="34" charset="0"/>
            </a:rPr>
            <a:t>é a entidade responsável pela coordenação e gestão do Sistema Nacionais de Qualificações (SNQ).</a:t>
          </a:r>
          <a:endParaRPr lang="pt-PT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791B47-CC7D-4500-BF4B-DDEF2A4E7987}" type="parTrans" cxnId="{A9FACF09-3C8F-44C4-AD51-F420984DECF2}">
      <dgm:prSet/>
      <dgm:spPr/>
      <dgm:t>
        <a:bodyPr/>
        <a:lstStyle/>
        <a:p>
          <a:endParaRPr lang="pt-AO"/>
        </a:p>
      </dgm:t>
    </dgm:pt>
    <dgm:pt modelId="{6155E7BC-5997-45AB-8BFB-927E0A5C3316}" type="sibTrans" cxnId="{A9FACF09-3C8F-44C4-AD51-F420984DECF2}">
      <dgm:prSet/>
      <dgm:spPr/>
      <dgm:t>
        <a:bodyPr/>
        <a:lstStyle/>
        <a:p>
          <a:endParaRPr lang="pt-AO"/>
        </a:p>
      </dgm:t>
    </dgm:pt>
    <dgm:pt modelId="{8B733AB3-019A-44C9-A015-D42AB77CEEF7}">
      <dgm:prSet custT="1"/>
      <dgm:spPr/>
      <dgm:t>
        <a:bodyPr/>
        <a:lstStyle/>
        <a:p>
          <a:pPr algn="just">
            <a:buNone/>
          </a:pPr>
          <a:r>
            <a:rPr lang="pt-PT" sz="1100" dirty="0"/>
            <a:t> </a:t>
          </a:r>
          <a:r>
            <a:rPr lang="pt-PT" sz="1400" dirty="0">
              <a:latin typeface="Arial" panose="020B0604020202020204" pitchFamily="34" charset="0"/>
              <a:cs typeface="Arial" panose="020B0604020202020204" pitchFamily="34" charset="0"/>
            </a:rPr>
            <a:t>O Decreto Presidencial nº 210/22, de 23 de Julho, estabelece o Regime Jurídico do Sistema Nacional de Qualificações (SNQ).</a:t>
          </a:r>
          <a:endParaRPr lang="pt-AO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85213B-120D-437B-8D5B-A19A76E1BD32}" type="parTrans" cxnId="{C284F4F0-A925-4E52-BDD7-05CC5091EEC6}">
      <dgm:prSet/>
      <dgm:spPr/>
      <dgm:t>
        <a:bodyPr/>
        <a:lstStyle/>
        <a:p>
          <a:endParaRPr lang="pt-AO"/>
        </a:p>
      </dgm:t>
    </dgm:pt>
    <dgm:pt modelId="{361101B3-B402-480F-9720-F505C47416B2}" type="sibTrans" cxnId="{C284F4F0-A925-4E52-BDD7-05CC5091EEC6}">
      <dgm:prSet/>
      <dgm:spPr/>
      <dgm:t>
        <a:bodyPr/>
        <a:lstStyle/>
        <a:p>
          <a:endParaRPr lang="pt-AO"/>
        </a:p>
      </dgm:t>
    </dgm:pt>
    <dgm:pt modelId="{A020F017-FD0B-4190-AC13-E05E86FF9C9B}">
      <dgm:prSet custT="1"/>
      <dgm:spPr/>
      <dgm:t>
        <a:bodyPr/>
        <a:lstStyle/>
        <a:p>
          <a:pPr algn="just">
            <a:buNone/>
          </a:pPr>
          <a:r>
            <a:rPr lang="pt-PT" sz="1100" dirty="0"/>
            <a:t>  </a:t>
          </a:r>
          <a:r>
            <a:rPr lang="pt-PT" sz="1400" dirty="0">
              <a:latin typeface="Arial" panose="020B0604020202020204" pitchFamily="34" charset="0"/>
              <a:cs typeface="Arial" panose="020B0604020202020204" pitchFamily="34" charset="0"/>
            </a:rPr>
            <a:t>São Instrumentos do SNQ os seguintes (alíneas a) e b) do nº 1 do art.º 8º do DP 210/22, de 23 de Julho):</a:t>
          </a:r>
        </a:p>
        <a:p>
          <a:pPr algn="just">
            <a:buFont typeface="Wingdings" panose="05000000000000000000" pitchFamily="2" charset="2"/>
            <a:buChar char="§"/>
          </a:pPr>
          <a:r>
            <a:rPr lang="pt-PT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AO" sz="1400" b="1" u="sng" dirty="0">
              <a:latin typeface="Arial" panose="020B0604020202020204" pitchFamily="34" charset="0"/>
              <a:cs typeface="Arial" panose="020B0604020202020204" pitchFamily="34" charset="0"/>
            </a:rPr>
            <a:t>📂</a:t>
          </a:r>
          <a:r>
            <a:rPr lang="pt-PT" sz="1400" b="1" u="sng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PT" sz="1400" dirty="0">
              <a:latin typeface="Arial" panose="020B0604020202020204" pitchFamily="34" charset="0"/>
              <a:cs typeface="Arial" panose="020B0604020202020204" pitchFamily="34" charset="0"/>
            </a:rPr>
            <a:t>O Quadro Nacional de Qualificações (QNQ).</a:t>
          </a:r>
        </a:p>
        <a:p>
          <a:pPr algn="just">
            <a:buFont typeface="Wingdings" panose="05000000000000000000" pitchFamily="2" charset="2"/>
            <a:buChar char="§"/>
          </a:pPr>
          <a:r>
            <a:rPr lang="pt-PT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AO" sz="1400" u="sng" dirty="0">
              <a:latin typeface="Arial" panose="020B0604020202020204" pitchFamily="34" charset="0"/>
              <a:cs typeface="Arial" panose="020B0604020202020204" pitchFamily="34" charset="0"/>
            </a:rPr>
            <a:t>📝</a:t>
          </a:r>
          <a:r>
            <a:rPr lang="pt-PT" sz="1400" u="sng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PT" sz="1400" dirty="0">
              <a:latin typeface="Arial" panose="020B0604020202020204" pitchFamily="34" charset="0"/>
              <a:cs typeface="Arial" panose="020B0604020202020204" pitchFamily="34" charset="0"/>
            </a:rPr>
            <a:t>O Catálogo Nacional de Qualificações Profissionais (CNQP). </a:t>
          </a:r>
          <a:endParaRPr lang="pt-AO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44D83A-87AA-4945-BB99-B19124383516}" type="parTrans" cxnId="{CB9B6DB1-C0D6-406D-B32C-1713E94711D8}">
      <dgm:prSet/>
      <dgm:spPr/>
      <dgm:t>
        <a:bodyPr/>
        <a:lstStyle/>
        <a:p>
          <a:endParaRPr lang="pt-AO"/>
        </a:p>
      </dgm:t>
    </dgm:pt>
    <dgm:pt modelId="{97CC5867-9A3B-4B27-911A-BA75AF147EE1}" type="sibTrans" cxnId="{CB9B6DB1-C0D6-406D-B32C-1713E94711D8}">
      <dgm:prSet/>
      <dgm:spPr/>
      <dgm:t>
        <a:bodyPr/>
        <a:lstStyle/>
        <a:p>
          <a:endParaRPr lang="pt-AO"/>
        </a:p>
      </dgm:t>
    </dgm:pt>
    <dgm:pt modelId="{910438D9-F5AB-4CAB-A482-6516ECB933CD}">
      <dgm:prSet custT="1"/>
      <dgm:spPr/>
      <dgm:t>
        <a:bodyPr/>
        <a:lstStyle/>
        <a:p>
          <a:pPr algn="just">
            <a:buNone/>
          </a:pPr>
          <a:r>
            <a:rPr lang="pt-AO" sz="1100" b="1" u="none" dirty="0"/>
            <a:t>📌</a:t>
          </a:r>
          <a:r>
            <a:rPr lang="pt-PT" sz="1100" b="1" u="none" dirty="0"/>
            <a:t>  </a:t>
          </a:r>
          <a:r>
            <a:rPr lang="pt-PT" sz="1400" b="1" u="none" dirty="0">
              <a:latin typeface="Arial" panose="020B0604020202020204" pitchFamily="34" charset="0"/>
              <a:cs typeface="Arial" panose="020B0604020202020204" pitchFamily="34" charset="0"/>
            </a:rPr>
            <a:t>O Reconhecimento, Validação e Certificação de Competências (</a:t>
          </a:r>
          <a:r>
            <a:rPr lang="pt-PT" sz="1400" b="1" dirty="0">
              <a:latin typeface="Arial" panose="020B0604020202020204" pitchFamily="34" charset="0"/>
              <a:cs typeface="Arial" panose="020B0604020202020204" pitchFamily="34" charset="0"/>
            </a:rPr>
            <a:t>RVCC), é outro instrumento do SNQ (nº 2 do art.º 8º do DP 210/22, de 23 de Julho de 20).</a:t>
          </a:r>
        </a:p>
        <a:p>
          <a:pPr algn="just">
            <a:buNone/>
          </a:pPr>
          <a:r>
            <a:rPr lang="pt-PT" sz="1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O que é o RVCC e quais são as principais linhas de orientação do seu Manual?</a:t>
          </a:r>
          <a:endParaRPr lang="pt-AO" sz="1400" b="1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D01D45-D2D1-4C10-9C93-D06E1789FEA9}" type="parTrans" cxnId="{0C78DEFF-43DA-46BE-BE96-01790CE433FF}">
      <dgm:prSet/>
      <dgm:spPr/>
      <dgm:t>
        <a:bodyPr/>
        <a:lstStyle/>
        <a:p>
          <a:endParaRPr lang="pt-AO"/>
        </a:p>
      </dgm:t>
    </dgm:pt>
    <dgm:pt modelId="{7D739884-55DF-4F24-BA4B-CDB33F67EC34}" type="sibTrans" cxnId="{0C78DEFF-43DA-46BE-BE96-01790CE433FF}">
      <dgm:prSet/>
      <dgm:spPr/>
      <dgm:t>
        <a:bodyPr/>
        <a:lstStyle/>
        <a:p>
          <a:endParaRPr lang="pt-AO"/>
        </a:p>
      </dgm:t>
    </dgm:pt>
    <dgm:pt modelId="{A26951A7-93B8-4ECE-BC5D-198CDB9D3711}" type="pres">
      <dgm:prSet presAssocID="{CE5EAA6F-B777-4D4E-8232-C42A5F8A0BF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2040A51-5A86-42E6-B03C-AA1C81755D7E}" type="pres">
      <dgm:prSet presAssocID="{DF90FB78-6D50-4915-82E3-DCEEE0C960D2}" presName="root1" presStyleCnt="0"/>
      <dgm:spPr/>
    </dgm:pt>
    <dgm:pt modelId="{4BB27C42-BAD3-4DB8-8179-BBC2328AC589}" type="pres">
      <dgm:prSet presAssocID="{DF90FB78-6D50-4915-82E3-DCEEE0C960D2}" presName="LevelOneTextNode" presStyleLbl="node0" presStyleIdx="0" presStyleCnt="1" custScaleX="83608" custScaleY="57205">
        <dgm:presLayoutVars>
          <dgm:chPref val="3"/>
        </dgm:presLayoutVars>
      </dgm:prSet>
      <dgm:spPr/>
    </dgm:pt>
    <dgm:pt modelId="{91AD3B08-1E13-4222-924C-064451CF98C0}" type="pres">
      <dgm:prSet presAssocID="{DF90FB78-6D50-4915-82E3-DCEEE0C960D2}" presName="level2hierChild" presStyleCnt="0"/>
      <dgm:spPr/>
    </dgm:pt>
    <dgm:pt modelId="{6DBEB075-CB02-44D4-B099-D135DB2A6852}" type="pres">
      <dgm:prSet presAssocID="{CF791B47-CC7D-4500-BF4B-DDEF2A4E7987}" presName="conn2-1" presStyleLbl="parChTrans1D2" presStyleIdx="0" presStyleCnt="4"/>
      <dgm:spPr/>
    </dgm:pt>
    <dgm:pt modelId="{F2712022-584F-4F16-B076-317B363B6898}" type="pres">
      <dgm:prSet presAssocID="{CF791B47-CC7D-4500-BF4B-DDEF2A4E7987}" presName="connTx" presStyleLbl="parChTrans1D2" presStyleIdx="0" presStyleCnt="4"/>
      <dgm:spPr/>
    </dgm:pt>
    <dgm:pt modelId="{D92B7E69-9031-4420-933B-4B31F7751921}" type="pres">
      <dgm:prSet presAssocID="{888C5195-89F0-4CEF-B866-C427F0B888FE}" presName="root2" presStyleCnt="0"/>
      <dgm:spPr/>
    </dgm:pt>
    <dgm:pt modelId="{FF6F9493-D046-42CD-8B01-CD35DD29887A}" type="pres">
      <dgm:prSet presAssocID="{888C5195-89F0-4CEF-B866-C427F0B888FE}" presName="LevelTwoTextNode" presStyleLbl="node2" presStyleIdx="0" presStyleCnt="4" custScaleX="137485" custScaleY="96523" custLinFactNeighborY="14705">
        <dgm:presLayoutVars>
          <dgm:chPref val="3"/>
        </dgm:presLayoutVars>
      </dgm:prSet>
      <dgm:spPr/>
    </dgm:pt>
    <dgm:pt modelId="{1F52BD46-CE15-4A11-95C1-C85C664EAF97}" type="pres">
      <dgm:prSet presAssocID="{888C5195-89F0-4CEF-B866-C427F0B888FE}" presName="level3hierChild" presStyleCnt="0"/>
      <dgm:spPr/>
    </dgm:pt>
    <dgm:pt modelId="{08FE2265-C7E3-420D-AB1C-824D621B478A}" type="pres">
      <dgm:prSet presAssocID="{6B85213B-120D-437B-8D5B-A19A76E1BD32}" presName="conn2-1" presStyleLbl="parChTrans1D2" presStyleIdx="1" presStyleCnt="4"/>
      <dgm:spPr/>
    </dgm:pt>
    <dgm:pt modelId="{C18963DF-AB79-4635-95CA-798A32ABF116}" type="pres">
      <dgm:prSet presAssocID="{6B85213B-120D-437B-8D5B-A19A76E1BD32}" presName="connTx" presStyleLbl="parChTrans1D2" presStyleIdx="1" presStyleCnt="4"/>
      <dgm:spPr/>
    </dgm:pt>
    <dgm:pt modelId="{EC96C5E5-E6F7-47D3-B45F-1BD3342633DB}" type="pres">
      <dgm:prSet presAssocID="{8B733AB3-019A-44C9-A015-D42AB77CEEF7}" presName="root2" presStyleCnt="0"/>
      <dgm:spPr/>
    </dgm:pt>
    <dgm:pt modelId="{FBF84886-C8F9-4027-A921-2E576F815A9F}" type="pres">
      <dgm:prSet presAssocID="{8B733AB3-019A-44C9-A015-D42AB77CEEF7}" presName="LevelTwoTextNode" presStyleLbl="node2" presStyleIdx="1" presStyleCnt="4" custScaleX="136988" custScaleY="103226">
        <dgm:presLayoutVars>
          <dgm:chPref val="3"/>
        </dgm:presLayoutVars>
      </dgm:prSet>
      <dgm:spPr/>
    </dgm:pt>
    <dgm:pt modelId="{4CD98822-7A01-492D-8608-2F79DBD5F1C6}" type="pres">
      <dgm:prSet presAssocID="{8B733AB3-019A-44C9-A015-D42AB77CEEF7}" presName="level3hierChild" presStyleCnt="0"/>
      <dgm:spPr/>
    </dgm:pt>
    <dgm:pt modelId="{5BCEE327-A237-4BAB-965D-918EF52DC749}" type="pres">
      <dgm:prSet presAssocID="{C144D83A-87AA-4945-BB99-B19124383516}" presName="conn2-1" presStyleLbl="parChTrans1D2" presStyleIdx="2" presStyleCnt="4"/>
      <dgm:spPr/>
    </dgm:pt>
    <dgm:pt modelId="{47D581EE-14CC-4918-A263-6F460D1C9F0B}" type="pres">
      <dgm:prSet presAssocID="{C144D83A-87AA-4945-BB99-B19124383516}" presName="connTx" presStyleLbl="parChTrans1D2" presStyleIdx="2" presStyleCnt="4"/>
      <dgm:spPr/>
    </dgm:pt>
    <dgm:pt modelId="{D826FEFC-9706-4320-B8F7-DAEFF04DD1AC}" type="pres">
      <dgm:prSet presAssocID="{A020F017-FD0B-4190-AC13-E05E86FF9C9B}" presName="root2" presStyleCnt="0"/>
      <dgm:spPr/>
    </dgm:pt>
    <dgm:pt modelId="{7DEB1698-D6C5-4DD3-A7A6-0C0303D8E35F}" type="pres">
      <dgm:prSet presAssocID="{A020F017-FD0B-4190-AC13-E05E86FF9C9B}" presName="LevelTwoTextNode" presStyleLbl="node2" presStyleIdx="2" presStyleCnt="4" custScaleX="136713" custScaleY="115118">
        <dgm:presLayoutVars>
          <dgm:chPref val="3"/>
        </dgm:presLayoutVars>
      </dgm:prSet>
      <dgm:spPr/>
    </dgm:pt>
    <dgm:pt modelId="{FBC9953E-0ECD-47E5-AAE7-AF7354748563}" type="pres">
      <dgm:prSet presAssocID="{A020F017-FD0B-4190-AC13-E05E86FF9C9B}" presName="level3hierChild" presStyleCnt="0"/>
      <dgm:spPr/>
    </dgm:pt>
    <dgm:pt modelId="{9FC7CBC5-5C25-4A78-8080-BCEC39B84E78}" type="pres">
      <dgm:prSet presAssocID="{5FD01D45-D2D1-4C10-9C93-D06E1789FEA9}" presName="conn2-1" presStyleLbl="parChTrans1D2" presStyleIdx="3" presStyleCnt="4"/>
      <dgm:spPr/>
    </dgm:pt>
    <dgm:pt modelId="{9699B11C-4BD8-4FEF-827B-00E843FFED30}" type="pres">
      <dgm:prSet presAssocID="{5FD01D45-D2D1-4C10-9C93-D06E1789FEA9}" presName="connTx" presStyleLbl="parChTrans1D2" presStyleIdx="3" presStyleCnt="4"/>
      <dgm:spPr/>
    </dgm:pt>
    <dgm:pt modelId="{424E0754-B411-4EF7-929D-056528B1068E}" type="pres">
      <dgm:prSet presAssocID="{910438D9-F5AB-4CAB-A482-6516ECB933CD}" presName="root2" presStyleCnt="0"/>
      <dgm:spPr/>
    </dgm:pt>
    <dgm:pt modelId="{F8392917-6667-4131-9C55-3EDFBBA98356}" type="pres">
      <dgm:prSet presAssocID="{910438D9-F5AB-4CAB-A482-6516ECB933CD}" presName="LevelTwoTextNode" presStyleLbl="node2" presStyleIdx="3" presStyleCnt="4" custScaleX="136270" custScaleY="105012">
        <dgm:presLayoutVars>
          <dgm:chPref val="3"/>
        </dgm:presLayoutVars>
      </dgm:prSet>
      <dgm:spPr/>
    </dgm:pt>
    <dgm:pt modelId="{38D14F1D-97A5-4FA7-8983-BD5210ADFE85}" type="pres">
      <dgm:prSet presAssocID="{910438D9-F5AB-4CAB-A482-6516ECB933CD}" presName="level3hierChild" presStyleCnt="0"/>
      <dgm:spPr/>
    </dgm:pt>
  </dgm:ptLst>
  <dgm:cxnLst>
    <dgm:cxn modelId="{A9FACF09-3C8F-44C4-AD51-F420984DECF2}" srcId="{DF90FB78-6D50-4915-82E3-DCEEE0C960D2}" destId="{888C5195-89F0-4CEF-B866-C427F0B888FE}" srcOrd="0" destOrd="0" parTransId="{CF791B47-CC7D-4500-BF4B-DDEF2A4E7987}" sibTransId="{6155E7BC-5997-45AB-8BFB-927E0A5C3316}"/>
    <dgm:cxn modelId="{E9B8FF12-8315-4446-A4CB-8DEE7B8B0A74}" type="presOf" srcId="{CE5EAA6F-B777-4D4E-8232-C42A5F8A0BFF}" destId="{A26951A7-93B8-4ECE-BC5D-198CDB9D3711}" srcOrd="0" destOrd="0" presId="urn:microsoft.com/office/officeart/2008/layout/HorizontalMultiLevelHierarchy"/>
    <dgm:cxn modelId="{D2B5FE28-C054-4DD4-AB52-8E2D90B21EDF}" type="presOf" srcId="{CF791B47-CC7D-4500-BF4B-DDEF2A4E7987}" destId="{6DBEB075-CB02-44D4-B099-D135DB2A6852}" srcOrd="0" destOrd="0" presId="urn:microsoft.com/office/officeart/2008/layout/HorizontalMultiLevelHierarchy"/>
    <dgm:cxn modelId="{2D2FBA35-CCB1-4041-9BBE-4BB3C1B461DD}" type="presOf" srcId="{DF90FB78-6D50-4915-82E3-DCEEE0C960D2}" destId="{4BB27C42-BAD3-4DB8-8179-BBC2328AC589}" srcOrd="0" destOrd="0" presId="urn:microsoft.com/office/officeart/2008/layout/HorizontalMultiLevelHierarchy"/>
    <dgm:cxn modelId="{DF485040-D515-46EB-B303-8DD5B8BCF750}" type="presOf" srcId="{5FD01D45-D2D1-4C10-9C93-D06E1789FEA9}" destId="{9FC7CBC5-5C25-4A78-8080-BCEC39B84E78}" srcOrd="0" destOrd="0" presId="urn:microsoft.com/office/officeart/2008/layout/HorizontalMultiLevelHierarchy"/>
    <dgm:cxn modelId="{31668868-867C-42B5-BBED-1300C9DE79C8}" type="presOf" srcId="{CF791B47-CC7D-4500-BF4B-DDEF2A4E7987}" destId="{F2712022-584F-4F16-B076-317B363B6898}" srcOrd="1" destOrd="0" presId="urn:microsoft.com/office/officeart/2008/layout/HorizontalMultiLevelHierarchy"/>
    <dgm:cxn modelId="{255CF972-5A1A-4641-ABE9-9A40B22A428C}" type="presOf" srcId="{C144D83A-87AA-4945-BB99-B19124383516}" destId="{47D581EE-14CC-4918-A263-6F460D1C9F0B}" srcOrd="1" destOrd="0" presId="urn:microsoft.com/office/officeart/2008/layout/HorizontalMultiLevelHierarchy"/>
    <dgm:cxn modelId="{F8F3C475-1272-4D50-9F2E-F31E8D00BCAA}" type="presOf" srcId="{C144D83A-87AA-4945-BB99-B19124383516}" destId="{5BCEE327-A237-4BAB-965D-918EF52DC749}" srcOrd="0" destOrd="0" presId="urn:microsoft.com/office/officeart/2008/layout/HorizontalMultiLevelHierarchy"/>
    <dgm:cxn modelId="{83F50377-F2DC-42EA-AB03-3DDB6F58FBD9}" type="presOf" srcId="{A020F017-FD0B-4190-AC13-E05E86FF9C9B}" destId="{7DEB1698-D6C5-4DD3-A7A6-0C0303D8E35F}" srcOrd="0" destOrd="0" presId="urn:microsoft.com/office/officeart/2008/layout/HorizontalMultiLevelHierarchy"/>
    <dgm:cxn modelId="{71EAE2A0-48CD-4DD4-8EAA-5D6FF6BC75F9}" type="presOf" srcId="{8B733AB3-019A-44C9-A015-D42AB77CEEF7}" destId="{FBF84886-C8F9-4027-A921-2E576F815A9F}" srcOrd="0" destOrd="0" presId="urn:microsoft.com/office/officeart/2008/layout/HorizontalMultiLevelHierarchy"/>
    <dgm:cxn modelId="{CB9B6DB1-C0D6-406D-B32C-1713E94711D8}" srcId="{DF90FB78-6D50-4915-82E3-DCEEE0C960D2}" destId="{A020F017-FD0B-4190-AC13-E05E86FF9C9B}" srcOrd="2" destOrd="0" parTransId="{C144D83A-87AA-4945-BB99-B19124383516}" sibTransId="{97CC5867-9A3B-4B27-911A-BA75AF147EE1}"/>
    <dgm:cxn modelId="{F063EEB8-A2B9-49B4-9E6C-B1A952B5D3A1}" type="presOf" srcId="{888C5195-89F0-4CEF-B866-C427F0B888FE}" destId="{FF6F9493-D046-42CD-8B01-CD35DD29887A}" srcOrd="0" destOrd="0" presId="urn:microsoft.com/office/officeart/2008/layout/HorizontalMultiLevelHierarchy"/>
    <dgm:cxn modelId="{379E06C8-D982-4548-BAF3-F4BDB049F20B}" srcId="{CE5EAA6F-B777-4D4E-8232-C42A5F8A0BFF}" destId="{DF90FB78-6D50-4915-82E3-DCEEE0C960D2}" srcOrd="0" destOrd="0" parTransId="{8E975214-D9FB-42F4-A24A-68B91F6C4E75}" sibTransId="{55A5724D-E425-466A-B602-8934BB418621}"/>
    <dgm:cxn modelId="{0599C1CE-C71F-423F-96C9-F76783AF187E}" type="presOf" srcId="{6B85213B-120D-437B-8D5B-A19A76E1BD32}" destId="{C18963DF-AB79-4635-95CA-798A32ABF116}" srcOrd="1" destOrd="0" presId="urn:microsoft.com/office/officeart/2008/layout/HorizontalMultiLevelHierarchy"/>
    <dgm:cxn modelId="{0C25D2E0-5BF1-45E1-ADD0-C24DA997C705}" type="presOf" srcId="{6B85213B-120D-437B-8D5B-A19A76E1BD32}" destId="{08FE2265-C7E3-420D-AB1C-824D621B478A}" srcOrd="0" destOrd="0" presId="urn:microsoft.com/office/officeart/2008/layout/HorizontalMultiLevelHierarchy"/>
    <dgm:cxn modelId="{9B6CDAEA-5FF2-4F5D-927F-32B206639BE0}" type="presOf" srcId="{910438D9-F5AB-4CAB-A482-6516ECB933CD}" destId="{F8392917-6667-4131-9C55-3EDFBBA98356}" srcOrd="0" destOrd="0" presId="urn:microsoft.com/office/officeart/2008/layout/HorizontalMultiLevelHierarchy"/>
    <dgm:cxn modelId="{C284F4F0-A925-4E52-BDD7-05CC5091EEC6}" srcId="{DF90FB78-6D50-4915-82E3-DCEEE0C960D2}" destId="{8B733AB3-019A-44C9-A015-D42AB77CEEF7}" srcOrd="1" destOrd="0" parTransId="{6B85213B-120D-437B-8D5B-A19A76E1BD32}" sibTransId="{361101B3-B402-480F-9720-F505C47416B2}"/>
    <dgm:cxn modelId="{E0EDF4F1-5618-4FB4-9F2D-E6127C299E41}" type="presOf" srcId="{5FD01D45-D2D1-4C10-9C93-D06E1789FEA9}" destId="{9699B11C-4BD8-4FEF-827B-00E843FFED30}" srcOrd="1" destOrd="0" presId="urn:microsoft.com/office/officeart/2008/layout/HorizontalMultiLevelHierarchy"/>
    <dgm:cxn modelId="{0C78DEFF-43DA-46BE-BE96-01790CE433FF}" srcId="{DF90FB78-6D50-4915-82E3-DCEEE0C960D2}" destId="{910438D9-F5AB-4CAB-A482-6516ECB933CD}" srcOrd="3" destOrd="0" parTransId="{5FD01D45-D2D1-4C10-9C93-D06E1789FEA9}" sibTransId="{7D739884-55DF-4F24-BA4B-CDB33F67EC34}"/>
    <dgm:cxn modelId="{E9397C7E-56A5-4D79-862B-E313AADD23BB}" type="presParOf" srcId="{A26951A7-93B8-4ECE-BC5D-198CDB9D3711}" destId="{12040A51-5A86-42E6-B03C-AA1C81755D7E}" srcOrd="0" destOrd="0" presId="urn:microsoft.com/office/officeart/2008/layout/HorizontalMultiLevelHierarchy"/>
    <dgm:cxn modelId="{BA715102-5625-4A9A-88F4-9ADAC1517326}" type="presParOf" srcId="{12040A51-5A86-42E6-B03C-AA1C81755D7E}" destId="{4BB27C42-BAD3-4DB8-8179-BBC2328AC589}" srcOrd="0" destOrd="0" presId="urn:microsoft.com/office/officeart/2008/layout/HorizontalMultiLevelHierarchy"/>
    <dgm:cxn modelId="{3E6B0C43-236C-4217-BBA6-10688EB02C6F}" type="presParOf" srcId="{12040A51-5A86-42E6-B03C-AA1C81755D7E}" destId="{91AD3B08-1E13-4222-924C-064451CF98C0}" srcOrd="1" destOrd="0" presId="urn:microsoft.com/office/officeart/2008/layout/HorizontalMultiLevelHierarchy"/>
    <dgm:cxn modelId="{9F40FD4F-0B22-40D9-A061-86888CFF2551}" type="presParOf" srcId="{91AD3B08-1E13-4222-924C-064451CF98C0}" destId="{6DBEB075-CB02-44D4-B099-D135DB2A6852}" srcOrd="0" destOrd="0" presId="urn:microsoft.com/office/officeart/2008/layout/HorizontalMultiLevelHierarchy"/>
    <dgm:cxn modelId="{819803F8-E095-41A5-8978-3027EC01B6D7}" type="presParOf" srcId="{6DBEB075-CB02-44D4-B099-D135DB2A6852}" destId="{F2712022-584F-4F16-B076-317B363B6898}" srcOrd="0" destOrd="0" presId="urn:microsoft.com/office/officeart/2008/layout/HorizontalMultiLevelHierarchy"/>
    <dgm:cxn modelId="{80D5F986-DDC8-4EED-B707-A59EFBC281E7}" type="presParOf" srcId="{91AD3B08-1E13-4222-924C-064451CF98C0}" destId="{D92B7E69-9031-4420-933B-4B31F7751921}" srcOrd="1" destOrd="0" presId="urn:microsoft.com/office/officeart/2008/layout/HorizontalMultiLevelHierarchy"/>
    <dgm:cxn modelId="{3AED5A15-B0C1-4FB0-8A29-5D11FE921002}" type="presParOf" srcId="{D92B7E69-9031-4420-933B-4B31F7751921}" destId="{FF6F9493-D046-42CD-8B01-CD35DD29887A}" srcOrd="0" destOrd="0" presId="urn:microsoft.com/office/officeart/2008/layout/HorizontalMultiLevelHierarchy"/>
    <dgm:cxn modelId="{FD71B51A-4713-4A29-BC1D-064892B10A8E}" type="presParOf" srcId="{D92B7E69-9031-4420-933B-4B31F7751921}" destId="{1F52BD46-CE15-4A11-95C1-C85C664EAF97}" srcOrd="1" destOrd="0" presId="urn:microsoft.com/office/officeart/2008/layout/HorizontalMultiLevelHierarchy"/>
    <dgm:cxn modelId="{75170A66-DE0D-41AE-A5F3-750E2CEA8FFB}" type="presParOf" srcId="{91AD3B08-1E13-4222-924C-064451CF98C0}" destId="{08FE2265-C7E3-420D-AB1C-824D621B478A}" srcOrd="2" destOrd="0" presId="urn:microsoft.com/office/officeart/2008/layout/HorizontalMultiLevelHierarchy"/>
    <dgm:cxn modelId="{32159E21-4C59-4354-B0D8-CE4F311C4C15}" type="presParOf" srcId="{08FE2265-C7E3-420D-AB1C-824D621B478A}" destId="{C18963DF-AB79-4635-95CA-798A32ABF116}" srcOrd="0" destOrd="0" presId="urn:microsoft.com/office/officeart/2008/layout/HorizontalMultiLevelHierarchy"/>
    <dgm:cxn modelId="{DB48FA63-983A-4B47-ABA8-82D2FB1658E9}" type="presParOf" srcId="{91AD3B08-1E13-4222-924C-064451CF98C0}" destId="{EC96C5E5-E6F7-47D3-B45F-1BD3342633DB}" srcOrd="3" destOrd="0" presId="urn:microsoft.com/office/officeart/2008/layout/HorizontalMultiLevelHierarchy"/>
    <dgm:cxn modelId="{1D016894-9011-44E1-8C7E-E8C7697361C7}" type="presParOf" srcId="{EC96C5E5-E6F7-47D3-B45F-1BD3342633DB}" destId="{FBF84886-C8F9-4027-A921-2E576F815A9F}" srcOrd="0" destOrd="0" presId="urn:microsoft.com/office/officeart/2008/layout/HorizontalMultiLevelHierarchy"/>
    <dgm:cxn modelId="{40E4F380-0611-477D-98A7-D5C945D91C02}" type="presParOf" srcId="{EC96C5E5-E6F7-47D3-B45F-1BD3342633DB}" destId="{4CD98822-7A01-492D-8608-2F79DBD5F1C6}" srcOrd="1" destOrd="0" presId="urn:microsoft.com/office/officeart/2008/layout/HorizontalMultiLevelHierarchy"/>
    <dgm:cxn modelId="{BFF48AFF-BF5C-469D-9AF4-E58387C504A5}" type="presParOf" srcId="{91AD3B08-1E13-4222-924C-064451CF98C0}" destId="{5BCEE327-A237-4BAB-965D-918EF52DC749}" srcOrd="4" destOrd="0" presId="urn:microsoft.com/office/officeart/2008/layout/HorizontalMultiLevelHierarchy"/>
    <dgm:cxn modelId="{C6DB7EEF-DA11-4819-A10D-B8BF24881B5C}" type="presParOf" srcId="{5BCEE327-A237-4BAB-965D-918EF52DC749}" destId="{47D581EE-14CC-4918-A263-6F460D1C9F0B}" srcOrd="0" destOrd="0" presId="urn:microsoft.com/office/officeart/2008/layout/HorizontalMultiLevelHierarchy"/>
    <dgm:cxn modelId="{537D143D-74CF-423C-A4D6-6E0A0C8637D7}" type="presParOf" srcId="{91AD3B08-1E13-4222-924C-064451CF98C0}" destId="{D826FEFC-9706-4320-B8F7-DAEFF04DD1AC}" srcOrd="5" destOrd="0" presId="urn:microsoft.com/office/officeart/2008/layout/HorizontalMultiLevelHierarchy"/>
    <dgm:cxn modelId="{D508D9FC-B81A-492D-B8EC-F740D5C5A14A}" type="presParOf" srcId="{D826FEFC-9706-4320-B8F7-DAEFF04DD1AC}" destId="{7DEB1698-D6C5-4DD3-A7A6-0C0303D8E35F}" srcOrd="0" destOrd="0" presId="urn:microsoft.com/office/officeart/2008/layout/HorizontalMultiLevelHierarchy"/>
    <dgm:cxn modelId="{7BCCFD33-FB2C-4FD7-A460-B5738CFAB88D}" type="presParOf" srcId="{D826FEFC-9706-4320-B8F7-DAEFF04DD1AC}" destId="{FBC9953E-0ECD-47E5-AAE7-AF7354748563}" srcOrd="1" destOrd="0" presId="urn:microsoft.com/office/officeart/2008/layout/HorizontalMultiLevelHierarchy"/>
    <dgm:cxn modelId="{33F79938-F9A5-4A64-9D4F-59FF0208301F}" type="presParOf" srcId="{91AD3B08-1E13-4222-924C-064451CF98C0}" destId="{9FC7CBC5-5C25-4A78-8080-BCEC39B84E78}" srcOrd="6" destOrd="0" presId="urn:microsoft.com/office/officeart/2008/layout/HorizontalMultiLevelHierarchy"/>
    <dgm:cxn modelId="{68842BFD-7D0C-4719-9FAD-FF16162F466E}" type="presParOf" srcId="{9FC7CBC5-5C25-4A78-8080-BCEC39B84E78}" destId="{9699B11C-4BD8-4FEF-827B-00E843FFED30}" srcOrd="0" destOrd="0" presId="urn:microsoft.com/office/officeart/2008/layout/HorizontalMultiLevelHierarchy"/>
    <dgm:cxn modelId="{B8CDED33-9352-410C-A884-3D307B0ACE3B}" type="presParOf" srcId="{91AD3B08-1E13-4222-924C-064451CF98C0}" destId="{424E0754-B411-4EF7-929D-056528B1068E}" srcOrd="7" destOrd="0" presId="urn:microsoft.com/office/officeart/2008/layout/HorizontalMultiLevelHierarchy"/>
    <dgm:cxn modelId="{DCF76CCF-B4CC-4610-8230-F6E40483D7D8}" type="presParOf" srcId="{424E0754-B411-4EF7-929D-056528B1068E}" destId="{F8392917-6667-4131-9C55-3EDFBBA98356}" srcOrd="0" destOrd="0" presId="urn:microsoft.com/office/officeart/2008/layout/HorizontalMultiLevelHierarchy"/>
    <dgm:cxn modelId="{145076C7-1DAD-4F39-8515-CADE000DFB3F}" type="presParOf" srcId="{424E0754-B411-4EF7-929D-056528B1068E}" destId="{38D14F1D-97A5-4FA7-8983-BD5210ADFE8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7CA568-099F-4A22-BA73-B808EB7592FF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AO"/>
        </a:p>
      </dgm:t>
    </dgm:pt>
    <dgm:pt modelId="{B96A45F7-7957-491D-8C46-0CC9E4806105}">
      <dgm:prSet phldrT="[Texto]" custT="1"/>
      <dgm:spPr/>
      <dgm:t>
        <a:bodyPr/>
        <a:lstStyle/>
        <a:p>
          <a:r>
            <a:rPr lang="pt-PT" sz="1200" dirty="0">
              <a:latin typeface="Arial" panose="020B0604020202020204" pitchFamily="34" charset="0"/>
              <a:cs typeface="Arial" panose="020B0604020202020204" pitchFamily="34" charset="0"/>
            </a:rPr>
            <a:t> Intervenientes do Processo de RVCC</a:t>
          </a:r>
          <a:endParaRPr lang="pt-AO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CB3715-51BD-431F-A32A-CC0C12E33215}" type="parTrans" cxnId="{4572314E-5622-4E32-8BAD-EA7B589AE483}">
      <dgm:prSet/>
      <dgm:spPr/>
      <dgm:t>
        <a:bodyPr/>
        <a:lstStyle/>
        <a:p>
          <a:endParaRPr lang="pt-AO"/>
        </a:p>
      </dgm:t>
    </dgm:pt>
    <dgm:pt modelId="{F9B98859-D2A5-44A8-BC91-B604F6F5018E}" type="sibTrans" cxnId="{4572314E-5622-4E32-8BAD-EA7B589AE483}">
      <dgm:prSet/>
      <dgm:spPr/>
      <dgm:t>
        <a:bodyPr/>
        <a:lstStyle/>
        <a:p>
          <a:endParaRPr lang="pt-AO"/>
        </a:p>
      </dgm:t>
    </dgm:pt>
    <dgm:pt modelId="{4DD6A624-475D-4172-892B-6F7FBB394767}">
      <dgm:prSet phldrT="[Texto]" custT="1"/>
      <dgm:spPr/>
      <dgm:t>
        <a:bodyPr/>
        <a:lstStyle/>
        <a:p>
          <a:r>
            <a:rPr lang="pt-PT" sz="1200" dirty="0">
              <a:latin typeface="Arial" panose="020B0604020202020204" pitchFamily="34" charset="0"/>
              <a:cs typeface="Arial" panose="020B0604020202020204" pitchFamily="34" charset="0"/>
            </a:rPr>
            <a:t>INQ </a:t>
          </a:r>
          <a:endParaRPr lang="pt-AO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9DA84A-B472-4593-9E9D-DCDAF0C39CDF}" type="parTrans" cxnId="{3521C510-775D-46D7-AB00-7B46C4E2AE3B}">
      <dgm:prSet/>
      <dgm:spPr/>
      <dgm:t>
        <a:bodyPr/>
        <a:lstStyle/>
        <a:p>
          <a:endParaRPr lang="pt-AO"/>
        </a:p>
      </dgm:t>
    </dgm:pt>
    <dgm:pt modelId="{A314E221-934D-4C46-94D8-751E5D639EA3}" type="sibTrans" cxnId="{3521C510-775D-46D7-AB00-7B46C4E2AE3B}">
      <dgm:prSet/>
      <dgm:spPr/>
      <dgm:t>
        <a:bodyPr/>
        <a:lstStyle/>
        <a:p>
          <a:endParaRPr lang="pt-AO"/>
        </a:p>
      </dgm:t>
    </dgm:pt>
    <dgm:pt modelId="{FA3FD3C5-6252-47C6-B7C4-A7C65B3952CE}">
      <dgm:prSet phldrT="[Texto]" custT="1"/>
      <dgm:spPr/>
      <dgm:t>
        <a:bodyPr/>
        <a:lstStyle/>
        <a:p>
          <a:r>
            <a:rPr lang="pt-PT" sz="1150" dirty="0">
              <a:latin typeface="Arial" panose="020B0604020202020204" pitchFamily="34" charset="0"/>
              <a:cs typeface="Arial" panose="020B0604020202020204" pitchFamily="34" charset="0"/>
            </a:rPr>
            <a:t>Instituições de Ensino e de Formação Profissional Públicas, Privadas e público-privadas</a:t>
          </a:r>
          <a:endParaRPr lang="pt-AO" sz="11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7B83EC-E216-4D96-AFB3-FC635653DAA7}" type="parTrans" cxnId="{051EE10B-C8E2-4077-AEF4-4080F17EDBCE}">
      <dgm:prSet/>
      <dgm:spPr/>
      <dgm:t>
        <a:bodyPr/>
        <a:lstStyle/>
        <a:p>
          <a:endParaRPr lang="pt-AO"/>
        </a:p>
      </dgm:t>
    </dgm:pt>
    <dgm:pt modelId="{B1D23014-DD64-4637-B1C4-8BA3F55CC431}" type="sibTrans" cxnId="{051EE10B-C8E2-4077-AEF4-4080F17EDBCE}">
      <dgm:prSet/>
      <dgm:spPr/>
      <dgm:t>
        <a:bodyPr/>
        <a:lstStyle/>
        <a:p>
          <a:endParaRPr lang="pt-AO"/>
        </a:p>
      </dgm:t>
    </dgm:pt>
    <dgm:pt modelId="{D8AD4412-08C3-40F5-AA22-334E5ABFA2CA}">
      <dgm:prSet phldrT="[Texto]" custT="1"/>
      <dgm:spPr/>
      <dgm:t>
        <a:bodyPr/>
        <a:lstStyle/>
        <a:p>
          <a:r>
            <a:rPr lang="pt-PT" sz="1200" dirty="0">
              <a:latin typeface="Arial" panose="020B0604020202020204" pitchFamily="34" charset="0"/>
              <a:cs typeface="Arial" panose="020B0604020202020204" pitchFamily="34" charset="0"/>
            </a:rPr>
            <a:t>Empresas Públicas, Privadas e de Gestão Mistas</a:t>
          </a:r>
          <a:endParaRPr lang="pt-AO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F63EE4-9407-4F77-A359-1848914A8840}" type="parTrans" cxnId="{8D1FD36B-B296-4C57-B305-A379627820E9}">
      <dgm:prSet/>
      <dgm:spPr/>
      <dgm:t>
        <a:bodyPr/>
        <a:lstStyle/>
        <a:p>
          <a:endParaRPr lang="pt-AO"/>
        </a:p>
      </dgm:t>
    </dgm:pt>
    <dgm:pt modelId="{C5202DC9-4715-468C-976B-D979B539E09C}" type="sibTrans" cxnId="{8D1FD36B-B296-4C57-B305-A379627820E9}">
      <dgm:prSet/>
      <dgm:spPr/>
      <dgm:t>
        <a:bodyPr/>
        <a:lstStyle/>
        <a:p>
          <a:endParaRPr lang="pt-AO"/>
        </a:p>
      </dgm:t>
    </dgm:pt>
    <dgm:pt modelId="{AD487DC8-C6A0-4E95-9FDC-31B08F3540AF}">
      <dgm:prSet phldrT="[Texto]" custT="1"/>
      <dgm:spPr/>
      <dgm:t>
        <a:bodyPr/>
        <a:lstStyle/>
        <a:p>
          <a:r>
            <a:rPr lang="pt-PT" sz="1200" dirty="0">
              <a:latin typeface="Arial" panose="020B0604020202020204" pitchFamily="34" charset="0"/>
              <a:cs typeface="Arial" panose="020B0604020202020204" pitchFamily="34" charset="0"/>
            </a:rPr>
            <a:t>Candidatos</a:t>
          </a:r>
          <a:endParaRPr lang="pt-AO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1E339E-A107-4506-B860-47DD7FA41D5A}" type="parTrans" cxnId="{346929D0-91D0-4AFE-B4E5-553805FBB214}">
      <dgm:prSet/>
      <dgm:spPr/>
      <dgm:t>
        <a:bodyPr/>
        <a:lstStyle/>
        <a:p>
          <a:endParaRPr lang="pt-AO"/>
        </a:p>
      </dgm:t>
    </dgm:pt>
    <dgm:pt modelId="{19AA3E11-278F-41CE-BBC6-C05903F2A874}" type="sibTrans" cxnId="{346929D0-91D0-4AFE-B4E5-553805FBB214}">
      <dgm:prSet/>
      <dgm:spPr/>
      <dgm:t>
        <a:bodyPr/>
        <a:lstStyle/>
        <a:p>
          <a:endParaRPr lang="pt-AO"/>
        </a:p>
      </dgm:t>
    </dgm:pt>
    <dgm:pt modelId="{4F4CA7B9-A160-49BC-81ED-A4948FFC7628}">
      <dgm:prSet phldrT="[Texto]" custT="1"/>
      <dgm:spPr/>
      <dgm:t>
        <a:bodyPr/>
        <a:lstStyle/>
        <a:p>
          <a:r>
            <a:rPr lang="pt-PT" sz="1200" dirty="0">
              <a:latin typeface="Arial" panose="020B0604020202020204" pitchFamily="34" charset="0"/>
              <a:cs typeface="Arial" panose="020B0604020202020204" pitchFamily="34" charset="0"/>
            </a:rPr>
            <a:t>Outros</a:t>
          </a:r>
          <a:endParaRPr lang="pt-AO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CD1705-627B-4CC8-8AD0-D2E0CAE0DD53}" type="parTrans" cxnId="{C0175A54-2FCB-4559-910B-DA7003BB824B}">
      <dgm:prSet/>
      <dgm:spPr/>
      <dgm:t>
        <a:bodyPr/>
        <a:lstStyle/>
        <a:p>
          <a:endParaRPr lang="pt-AO"/>
        </a:p>
      </dgm:t>
    </dgm:pt>
    <dgm:pt modelId="{0640E6C1-E8A1-4401-B73C-F4A349B6AE64}" type="sibTrans" cxnId="{C0175A54-2FCB-4559-910B-DA7003BB824B}">
      <dgm:prSet/>
      <dgm:spPr/>
      <dgm:t>
        <a:bodyPr/>
        <a:lstStyle/>
        <a:p>
          <a:endParaRPr lang="pt-AO"/>
        </a:p>
      </dgm:t>
    </dgm:pt>
    <dgm:pt modelId="{FD9C0191-7CB3-45B0-8901-1EEA0193BDF4}" type="pres">
      <dgm:prSet presAssocID="{487CA568-099F-4A22-BA73-B808EB7592F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96EDEB1-8464-4E96-A81F-A9DEF9B4BB06}" type="pres">
      <dgm:prSet presAssocID="{B96A45F7-7957-491D-8C46-0CC9E4806105}" presName="centerShape" presStyleLbl="node0" presStyleIdx="0" presStyleCnt="1" custScaleX="110249" custScaleY="94011"/>
      <dgm:spPr/>
    </dgm:pt>
    <dgm:pt modelId="{CE8A0A35-32DA-40C8-AE1A-B6A668C3D40D}" type="pres">
      <dgm:prSet presAssocID="{809DA84A-B472-4593-9E9D-DCDAF0C39CDF}" presName="Name9" presStyleLbl="parChTrans1D2" presStyleIdx="0" presStyleCnt="5"/>
      <dgm:spPr/>
    </dgm:pt>
    <dgm:pt modelId="{E28B7886-51AC-4819-9DE9-7182E2ACD1F0}" type="pres">
      <dgm:prSet presAssocID="{809DA84A-B472-4593-9E9D-DCDAF0C39CDF}" presName="connTx" presStyleLbl="parChTrans1D2" presStyleIdx="0" presStyleCnt="5"/>
      <dgm:spPr/>
    </dgm:pt>
    <dgm:pt modelId="{1F408829-44C0-4357-A31F-D4289F514622}" type="pres">
      <dgm:prSet presAssocID="{4DD6A624-475D-4172-892B-6F7FBB394767}" presName="node" presStyleLbl="node1" presStyleIdx="0" presStyleCnt="5">
        <dgm:presLayoutVars>
          <dgm:bulletEnabled val="1"/>
        </dgm:presLayoutVars>
      </dgm:prSet>
      <dgm:spPr/>
    </dgm:pt>
    <dgm:pt modelId="{AD8947E0-F9CE-4B1B-A32B-8D33B6A8C575}" type="pres">
      <dgm:prSet presAssocID="{C87B83EC-E216-4D96-AFB3-FC635653DAA7}" presName="Name9" presStyleLbl="parChTrans1D2" presStyleIdx="1" presStyleCnt="5"/>
      <dgm:spPr/>
    </dgm:pt>
    <dgm:pt modelId="{DEB2BECF-369B-48AA-94B6-2F13660B08B5}" type="pres">
      <dgm:prSet presAssocID="{C87B83EC-E216-4D96-AFB3-FC635653DAA7}" presName="connTx" presStyleLbl="parChTrans1D2" presStyleIdx="1" presStyleCnt="5"/>
      <dgm:spPr/>
    </dgm:pt>
    <dgm:pt modelId="{FDB4118C-F9B5-4A77-A6A9-5BEEC026196E}" type="pres">
      <dgm:prSet presAssocID="{FA3FD3C5-6252-47C6-B7C4-A7C65B3952CE}" presName="node" presStyleLbl="node1" presStyleIdx="1" presStyleCnt="5" custScaleX="117343" custScaleY="111211">
        <dgm:presLayoutVars>
          <dgm:bulletEnabled val="1"/>
        </dgm:presLayoutVars>
      </dgm:prSet>
      <dgm:spPr/>
    </dgm:pt>
    <dgm:pt modelId="{226F3DDE-8718-49B8-A575-5EC6EAF044F6}" type="pres">
      <dgm:prSet presAssocID="{38F63EE4-9407-4F77-A359-1848914A8840}" presName="Name9" presStyleLbl="parChTrans1D2" presStyleIdx="2" presStyleCnt="5"/>
      <dgm:spPr/>
    </dgm:pt>
    <dgm:pt modelId="{A1B6C499-CAF8-424C-8B47-4991745FA6E1}" type="pres">
      <dgm:prSet presAssocID="{38F63EE4-9407-4F77-A359-1848914A8840}" presName="connTx" presStyleLbl="parChTrans1D2" presStyleIdx="2" presStyleCnt="5"/>
      <dgm:spPr/>
    </dgm:pt>
    <dgm:pt modelId="{ADE26501-8E04-44B5-BC89-1303235DAE2C}" type="pres">
      <dgm:prSet presAssocID="{D8AD4412-08C3-40F5-AA22-334E5ABFA2CA}" presName="node" presStyleLbl="node1" presStyleIdx="2" presStyleCnt="5">
        <dgm:presLayoutVars>
          <dgm:bulletEnabled val="1"/>
        </dgm:presLayoutVars>
      </dgm:prSet>
      <dgm:spPr/>
    </dgm:pt>
    <dgm:pt modelId="{AB21F8EE-B33B-4DF4-A0AB-14C181560CC1}" type="pres">
      <dgm:prSet presAssocID="{D61E339E-A107-4506-B860-47DD7FA41D5A}" presName="Name9" presStyleLbl="parChTrans1D2" presStyleIdx="3" presStyleCnt="5"/>
      <dgm:spPr/>
    </dgm:pt>
    <dgm:pt modelId="{8ECF4754-2E61-4E0D-9981-8B9591797264}" type="pres">
      <dgm:prSet presAssocID="{D61E339E-A107-4506-B860-47DD7FA41D5A}" presName="connTx" presStyleLbl="parChTrans1D2" presStyleIdx="3" presStyleCnt="5"/>
      <dgm:spPr/>
    </dgm:pt>
    <dgm:pt modelId="{1195CA69-B13E-4B04-A43E-638FF361F1F2}" type="pres">
      <dgm:prSet presAssocID="{AD487DC8-C6A0-4E95-9FDC-31B08F3540AF}" presName="node" presStyleLbl="node1" presStyleIdx="3" presStyleCnt="5">
        <dgm:presLayoutVars>
          <dgm:bulletEnabled val="1"/>
        </dgm:presLayoutVars>
      </dgm:prSet>
      <dgm:spPr/>
    </dgm:pt>
    <dgm:pt modelId="{2AE08DA9-12E5-46DB-8E1C-E9DB47E39BFB}" type="pres">
      <dgm:prSet presAssocID="{1CCD1705-627B-4CC8-8AD0-D2E0CAE0DD53}" presName="Name9" presStyleLbl="parChTrans1D2" presStyleIdx="4" presStyleCnt="5"/>
      <dgm:spPr/>
    </dgm:pt>
    <dgm:pt modelId="{0C5AEEDC-5F94-47FC-89AD-78D5F83A3E48}" type="pres">
      <dgm:prSet presAssocID="{1CCD1705-627B-4CC8-8AD0-D2E0CAE0DD53}" presName="connTx" presStyleLbl="parChTrans1D2" presStyleIdx="4" presStyleCnt="5"/>
      <dgm:spPr/>
    </dgm:pt>
    <dgm:pt modelId="{BF39FD3D-7196-406E-B268-0954C5B92B20}" type="pres">
      <dgm:prSet presAssocID="{4F4CA7B9-A160-49BC-81ED-A4948FFC7628}" presName="node" presStyleLbl="node1" presStyleIdx="4" presStyleCnt="5">
        <dgm:presLayoutVars>
          <dgm:bulletEnabled val="1"/>
        </dgm:presLayoutVars>
      </dgm:prSet>
      <dgm:spPr/>
    </dgm:pt>
  </dgm:ptLst>
  <dgm:cxnLst>
    <dgm:cxn modelId="{EC0CC607-C499-44E3-8E10-C11B1C0D7E61}" type="presOf" srcId="{AD487DC8-C6A0-4E95-9FDC-31B08F3540AF}" destId="{1195CA69-B13E-4B04-A43E-638FF361F1F2}" srcOrd="0" destOrd="0" presId="urn:microsoft.com/office/officeart/2005/8/layout/radial1"/>
    <dgm:cxn modelId="{051EE10B-C8E2-4077-AEF4-4080F17EDBCE}" srcId="{B96A45F7-7957-491D-8C46-0CC9E4806105}" destId="{FA3FD3C5-6252-47C6-B7C4-A7C65B3952CE}" srcOrd="1" destOrd="0" parTransId="{C87B83EC-E216-4D96-AFB3-FC635653DAA7}" sibTransId="{B1D23014-DD64-4637-B1C4-8BA3F55CC431}"/>
    <dgm:cxn modelId="{9C350E0C-25EA-423A-900B-813FAE6C9437}" type="presOf" srcId="{FA3FD3C5-6252-47C6-B7C4-A7C65B3952CE}" destId="{FDB4118C-F9B5-4A77-A6A9-5BEEC026196E}" srcOrd="0" destOrd="0" presId="urn:microsoft.com/office/officeart/2005/8/layout/radial1"/>
    <dgm:cxn modelId="{AAA2610F-70F2-4320-9441-5A3556962142}" type="presOf" srcId="{D8AD4412-08C3-40F5-AA22-334E5ABFA2CA}" destId="{ADE26501-8E04-44B5-BC89-1303235DAE2C}" srcOrd="0" destOrd="0" presId="urn:microsoft.com/office/officeart/2005/8/layout/radial1"/>
    <dgm:cxn modelId="{3521C510-775D-46D7-AB00-7B46C4E2AE3B}" srcId="{B96A45F7-7957-491D-8C46-0CC9E4806105}" destId="{4DD6A624-475D-4172-892B-6F7FBB394767}" srcOrd="0" destOrd="0" parTransId="{809DA84A-B472-4593-9E9D-DCDAF0C39CDF}" sibTransId="{A314E221-934D-4C46-94D8-751E5D639EA3}"/>
    <dgm:cxn modelId="{68A6DE21-A5D3-4496-B6D5-6B214EA8F23D}" type="presOf" srcId="{D61E339E-A107-4506-B860-47DD7FA41D5A}" destId="{AB21F8EE-B33B-4DF4-A0AB-14C181560CC1}" srcOrd="0" destOrd="0" presId="urn:microsoft.com/office/officeart/2005/8/layout/radial1"/>
    <dgm:cxn modelId="{60C81E41-CAB9-4465-9BBD-CEDBA251114F}" type="presOf" srcId="{B96A45F7-7957-491D-8C46-0CC9E4806105}" destId="{196EDEB1-8464-4E96-A81F-A9DEF9B4BB06}" srcOrd="0" destOrd="0" presId="urn:microsoft.com/office/officeart/2005/8/layout/radial1"/>
    <dgm:cxn modelId="{6A024245-0B16-40CD-898D-0A913B34A4F6}" type="presOf" srcId="{809DA84A-B472-4593-9E9D-DCDAF0C39CDF}" destId="{CE8A0A35-32DA-40C8-AE1A-B6A668C3D40D}" srcOrd="0" destOrd="0" presId="urn:microsoft.com/office/officeart/2005/8/layout/radial1"/>
    <dgm:cxn modelId="{89606665-8D7F-419B-A8B6-6CA4C0608031}" type="presOf" srcId="{809DA84A-B472-4593-9E9D-DCDAF0C39CDF}" destId="{E28B7886-51AC-4819-9DE9-7182E2ACD1F0}" srcOrd="1" destOrd="0" presId="urn:microsoft.com/office/officeart/2005/8/layout/radial1"/>
    <dgm:cxn modelId="{8D1FD36B-B296-4C57-B305-A379627820E9}" srcId="{B96A45F7-7957-491D-8C46-0CC9E4806105}" destId="{D8AD4412-08C3-40F5-AA22-334E5ABFA2CA}" srcOrd="2" destOrd="0" parTransId="{38F63EE4-9407-4F77-A359-1848914A8840}" sibTransId="{C5202DC9-4715-468C-976B-D979B539E09C}"/>
    <dgm:cxn modelId="{4572314E-5622-4E32-8BAD-EA7B589AE483}" srcId="{487CA568-099F-4A22-BA73-B808EB7592FF}" destId="{B96A45F7-7957-491D-8C46-0CC9E4806105}" srcOrd="0" destOrd="0" parTransId="{10CB3715-51BD-431F-A32A-CC0C12E33215}" sibTransId="{F9B98859-D2A5-44A8-BC91-B604F6F5018E}"/>
    <dgm:cxn modelId="{7F6B7470-4B3C-4590-8EEA-B8CB430AF095}" type="presOf" srcId="{487CA568-099F-4A22-BA73-B808EB7592FF}" destId="{FD9C0191-7CB3-45B0-8901-1EEA0193BDF4}" srcOrd="0" destOrd="0" presId="urn:microsoft.com/office/officeart/2005/8/layout/radial1"/>
    <dgm:cxn modelId="{C0175A54-2FCB-4559-910B-DA7003BB824B}" srcId="{B96A45F7-7957-491D-8C46-0CC9E4806105}" destId="{4F4CA7B9-A160-49BC-81ED-A4948FFC7628}" srcOrd="4" destOrd="0" parTransId="{1CCD1705-627B-4CC8-8AD0-D2E0CAE0DD53}" sibTransId="{0640E6C1-E8A1-4401-B73C-F4A349B6AE64}"/>
    <dgm:cxn modelId="{86BDB986-C61C-44C4-9000-D8CA2B66D3BC}" type="presOf" srcId="{1CCD1705-627B-4CC8-8AD0-D2E0CAE0DD53}" destId="{0C5AEEDC-5F94-47FC-89AD-78D5F83A3E48}" srcOrd="1" destOrd="0" presId="urn:microsoft.com/office/officeart/2005/8/layout/radial1"/>
    <dgm:cxn modelId="{3A07A28D-6D56-4DDE-99D5-632C5AFBCAD8}" type="presOf" srcId="{38F63EE4-9407-4F77-A359-1848914A8840}" destId="{226F3DDE-8718-49B8-A575-5EC6EAF044F6}" srcOrd="0" destOrd="0" presId="urn:microsoft.com/office/officeart/2005/8/layout/radial1"/>
    <dgm:cxn modelId="{6ADA0A9D-5F51-43E1-86FD-32DDFF97F845}" type="presOf" srcId="{C87B83EC-E216-4D96-AFB3-FC635653DAA7}" destId="{DEB2BECF-369B-48AA-94B6-2F13660B08B5}" srcOrd="1" destOrd="0" presId="urn:microsoft.com/office/officeart/2005/8/layout/radial1"/>
    <dgm:cxn modelId="{E664A9B0-31D1-48D9-B2C1-8D034B59AA3A}" type="presOf" srcId="{4DD6A624-475D-4172-892B-6F7FBB394767}" destId="{1F408829-44C0-4357-A31F-D4289F514622}" srcOrd="0" destOrd="0" presId="urn:microsoft.com/office/officeart/2005/8/layout/radial1"/>
    <dgm:cxn modelId="{346929D0-91D0-4AFE-B4E5-553805FBB214}" srcId="{B96A45F7-7957-491D-8C46-0CC9E4806105}" destId="{AD487DC8-C6A0-4E95-9FDC-31B08F3540AF}" srcOrd="3" destOrd="0" parTransId="{D61E339E-A107-4506-B860-47DD7FA41D5A}" sibTransId="{19AA3E11-278F-41CE-BBC6-C05903F2A874}"/>
    <dgm:cxn modelId="{B27987DF-B2B7-4E1F-BE07-C09681B0011A}" type="presOf" srcId="{D61E339E-A107-4506-B860-47DD7FA41D5A}" destId="{8ECF4754-2E61-4E0D-9981-8B9591797264}" srcOrd="1" destOrd="0" presId="urn:microsoft.com/office/officeart/2005/8/layout/radial1"/>
    <dgm:cxn modelId="{3E3EA7ED-DF8C-465A-B181-BD2F1EB915A9}" type="presOf" srcId="{38F63EE4-9407-4F77-A359-1848914A8840}" destId="{A1B6C499-CAF8-424C-8B47-4991745FA6E1}" srcOrd="1" destOrd="0" presId="urn:microsoft.com/office/officeart/2005/8/layout/radial1"/>
    <dgm:cxn modelId="{C5B9D2F3-8FC9-40CA-9696-68A518C677C6}" type="presOf" srcId="{C87B83EC-E216-4D96-AFB3-FC635653DAA7}" destId="{AD8947E0-F9CE-4B1B-A32B-8D33B6A8C575}" srcOrd="0" destOrd="0" presId="urn:microsoft.com/office/officeart/2005/8/layout/radial1"/>
    <dgm:cxn modelId="{D147EFF4-B560-49BA-BDE7-9648006E57E8}" type="presOf" srcId="{1CCD1705-627B-4CC8-8AD0-D2E0CAE0DD53}" destId="{2AE08DA9-12E5-46DB-8E1C-E9DB47E39BFB}" srcOrd="0" destOrd="0" presId="urn:microsoft.com/office/officeart/2005/8/layout/radial1"/>
    <dgm:cxn modelId="{92C553F5-907D-40D9-84EE-66BF5B1DC5EE}" type="presOf" srcId="{4F4CA7B9-A160-49BC-81ED-A4948FFC7628}" destId="{BF39FD3D-7196-406E-B268-0954C5B92B20}" srcOrd="0" destOrd="0" presId="urn:microsoft.com/office/officeart/2005/8/layout/radial1"/>
    <dgm:cxn modelId="{E1D37BCA-6A11-4D8B-8DFE-A5A55DC07839}" type="presParOf" srcId="{FD9C0191-7CB3-45B0-8901-1EEA0193BDF4}" destId="{196EDEB1-8464-4E96-A81F-A9DEF9B4BB06}" srcOrd="0" destOrd="0" presId="urn:microsoft.com/office/officeart/2005/8/layout/radial1"/>
    <dgm:cxn modelId="{AD9EFFE6-B929-4DA1-BAB2-D2A142FF41C9}" type="presParOf" srcId="{FD9C0191-7CB3-45B0-8901-1EEA0193BDF4}" destId="{CE8A0A35-32DA-40C8-AE1A-B6A668C3D40D}" srcOrd="1" destOrd="0" presId="urn:microsoft.com/office/officeart/2005/8/layout/radial1"/>
    <dgm:cxn modelId="{8B5F2FDF-758D-4E2F-B3E2-753760DF54D9}" type="presParOf" srcId="{CE8A0A35-32DA-40C8-AE1A-B6A668C3D40D}" destId="{E28B7886-51AC-4819-9DE9-7182E2ACD1F0}" srcOrd="0" destOrd="0" presId="urn:microsoft.com/office/officeart/2005/8/layout/radial1"/>
    <dgm:cxn modelId="{C8D5625D-6159-431A-80E1-7EAD8BEA8E13}" type="presParOf" srcId="{FD9C0191-7CB3-45B0-8901-1EEA0193BDF4}" destId="{1F408829-44C0-4357-A31F-D4289F514622}" srcOrd="2" destOrd="0" presId="urn:microsoft.com/office/officeart/2005/8/layout/radial1"/>
    <dgm:cxn modelId="{53427594-61CB-4F96-BC58-41CF11BEBC5A}" type="presParOf" srcId="{FD9C0191-7CB3-45B0-8901-1EEA0193BDF4}" destId="{AD8947E0-F9CE-4B1B-A32B-8D33B6A8C575}" srcOrd="3" destOrd="0" presId="urn:microsoft.com/office/officeart/2005/8/layout/radial1"/>
    <dgm:cxn modelId="{1D729253-80D1-4F6E-818B-3F38A623D45D}" type="presParOf" srcId="{AD8947E0-F9CE-4B1B-A32B-8D33B6A8C575}" destId="{DEB2BECF-369B-48AA-94B6-2F13660B08B5}" srcOrd="0" destOrd="0" presId="urn:microsoft.com/office/officeart/2005/8/layout/radial1"/>
    <dgm:cxn modelId="{4F333B40-FAAB-496D-828E-6E25F232CF2E}" type="presParOf" srcId="{FD9C0191-7CB3-45B0-8901-1EEA0193BDF4}" destId="{FDB4118C-F9B5-4A77-A6A9-5BEEC026196E}" srcOrd="4" destOrd="0" presId="urn:microsoft.com/office/officeart/2005/8/layout/radial1"/>
    <dgm:cxn modelId="{D41B3A05-4150-4EB8-B1B6-62D49D6FBD7B}" type="presParOf" srcId="{FD9C0191-7CB3-45B0-8901-1EEA0193BDF4}" destId="{226F3DDE-8718-49B8-A575-5EC6EAF044F6}" srcOrd="5" destOrd="0" presId="urn:microsoft.com/office/officeart/2005/8/layout/radial1"/>
    <dgm:cxn modelId="{16BEC9DC-648C-4305-8CF3-9B18CE6B5BBB}" type="presParOf" srcId="{226F3DDE-8718-49B8-A575-5EC6EAF044F6}" destId="{A1B6C499-CAF8-424C-8B47-4991745FA6E1}" srcOrd="0" destOrd="0" presId="urn:microsoft.com/office/officeart/2005/8/layout/radial1"/>
    <dgm:cxn modelId="{0668EAEA-8767-4D2E-BB5D-6506C43ABBBA}" type="presParOf" srcId="{FD9C0191-7CB3-45B0-8901-1EEA0193BDF4}" destId="{ADE26501-8E04-44B5-BC89-1303235DAE2C}" srcOrd="6" destOrd="0" presId="urn:microsoft.com/office/officeart/2005/8/layout/radial1"/>
    <dgm:cxn modelId="{9D2FDE1E-A8E9-4B4F-9D8D-975F25552EA9}" type="presParOf" srcId="{FD9C0191-7CB3-45B0-8901-1EEA0193BDF4}" destId="{AB21F8EE-B33B-4DF4-A0AB-14C181560CC1}" srcOrd="7" destOrd="0" presId="urn:microsoft.com/office/officeart/2005/8/layout/radial1"/>
    <dgm:cxn modelId="{BF48916E-9FDB-4210-A2EA-B0113DFDD3AE}" type="presParOf" srcId="{AB21F8EE-B33B-4DF4-A0AB-14C181560CC1}" destId="{8ECF4754-2E61-4E0D-9981-8B9591797264}" srcOrd="0" destOrd="0" presId="urn:microsoft.com/office/officeart/2005/8/layout/radial1"/>
    <dgm:cxn modelId="{1F87B426-E1C6-4C6E-B800-2C1A71B75149}" type="presParOf" srcId="{FD9C0191-7CB3-45B0-8901-1EEA0193BDF4}" destId="{1195CA69-B13E-4B04-A43E-638FF361F1F2}" srcOrd="8" destOrd="0" presId="urn:microsoft.com/office/officeart/2005/8/layout/radial1"/>
    <dgm:cxn modelId="{9DA68E52-DD0A-4A26-B5BC-88AEE2C1E482}" type="presParOf" srcId="{FD9C0191-7CB3-45B0-8901-1EEA0193BDF4}" destId="{2AE08DA9-12E5-46DB-8E1C-E9DB47E39BFB}" srcOrd="9" destOrd="0" presId="urn:microsoft.com/office/officeart/2005/8/layout/radial1"/>
    <dgm:cxn modelId="{ADC46DC0-E4CF-486C-8286-2815372A01C2}" type="presParOf" srcId="{2AE08DA9-12E5-46DB-8E1C-E9DB47E39BFB}" destId="{0C5AEEDC-5F94-47FC-89AD-78D5F83A3E48}" srcOrd="0" destOrd="0" presId="urn:microsoft.com/office/officeart/2005/8/layout/radial1"/>
    <dgm:cxn modelId="{5F23938A-2EE6-46FD-BA97-CC213051879F}" type="presParOf" srcId="{FD9C0191-7CB3-45B0-8901-1EEA0193BDF4}" destId="{BF39FD3D-7196-406E-B268-0954C5B92B20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487F2C-59CC-471D-8055-1B0223F033AE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AO"/>
        </a:p>
      </dgm:t>
    </dgm:pt>
    <dgm:pt modelId="{E72AAA02-B2D2-4953-9AC2-B422AFA7CBE2}">
      <dgm:prSet phldrT="[Texto]" custT="1"/>
      <dgm:spPr/>
      <dgm:t>
        <a:bodyPr/>
        <a:lstStyle/>
        <a:p>
          <a:r>
            <a:rPr lang="pt-PT" sz="1600" dirty="0">
              <a:latin typeface="Arial" panose="020B0604020202020204" pitchFamily="34" charset="0"/>
              <a:cs typeface="Arial" panose="020B0604020202020204" pitchFamily="34" charset="0"/>
            </a:rPr>
            <a:t>IDADE</a:t>
          </a:r>
          <a:endParaRPr lang="pt-AO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A78F05-8632-4A3A-8BBF-28A04FD4517B}" type="parTrans" cxnId="{5EBB9112-9B23-4682-9459-C4CF0B55462B}">
      <dgm:prSet/>
      <dgm:spPr/>
      <dgm:t>
        <a:bodyPr/>
        <a:lstStyle/>
        <a:p>
          <a:endParaRPr lang="pt-AO"/>
        </a:p>
      </dgm:t>
    </dgm:pt>
    <dgm:pt modelId="{2F8075D5-BE81-4EA3-97D6-D5B40D7D6552}" type="sibTrans" cxnId="{5EBB9112-9B23-4682-9459-C4CF0B55462B}">
      <dgm:prSet/>
      <dgm:spPr/>
      <dgm:t>
        <a:bodyPr/>
        <a:lstStyle/>
        <a:p>
          <a:endParaRPr lang="pt-AO"/>
        </a:p>
      </dgm:t>
    </dgm:pt>
    <dgm:pt modelId="{59471BE3-5D6E-4822-A571-2B829060959B}">
      <dgm:prSet phldrT="[Texto]" custT="1"/>
      <dgm:spPr/>
      <dgm:t>
        <a:bodyPr/>
        <a:lstStyle/>
        <a:p>
          <a:r>
            <a:rPr lang="pt-PT" sz="1600" dirty="0">
              <a:latin typeface="Arial" panose="020B0604020202020204" pitchFamily="34" charset="0"/>
              <a:cs typeface="Arial" panose="020B0604020202020204" pitchFamily="34" charset="0"/>
            </a:rPr>
            <a:t>Destinatários do Processo de RVCC:</a:t>
          </a:r>
          <a:endParaRPr lang="pt-AO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36260D-8B01-4454-B658-3DFF9A0AFA03}" type="parTrans" cxnId="{0B1D1B1D-B071-451D-8BC9-4B57512BA486}">
      <dgm:prSet/>
      <dgm:spPr/>
      <dgm:t>
        <a:bodyPr/>
        <a:lstStyle/>
        <a:p>
          <a:endParaRPr lang="pt-AO"/>
        </a:p>
      </dgm:t>
    </dgm:pt>
    <dgm:pt modelId="{4F193982-E601-440D-A7B8-849B00054234}" type="sibTrans" cxnId="{0B1D1B1D-B071-451D-8BC9-4B57512BA486}">
      <dgm:prSet/>
      <dgm:spPr/>
      <dgm:t>
        <a:bodyPr/>
        <a:lstStyle/>
        <a:p>
          <a:endParaRPr lang="pt-AO"/>
        </a:p>
      </dgm:t>
    </dgm:pt>
    <dgm:pt modelId="{0737C36D-3D15-4235-9ADE-028D7DA044AD}">
      <dgm:prSet phldrT="[Texto]" custT="1"/>
      <dgm:spPr/>
      <dgm:t>
        <a:bodyPr/>
        <a:lstStyle/>
        <a:p>
          <a:r>
            <a:rPr lang="pt-PT" sz="1600" dirty="0">
              <a:latin typeface="Arial" panose="020B0604020202020204" pitchFamily="34" charset="0"/>
              <a:cs typeface="Arial" panose="020B0604020202020204" pitchFamily="34" charset="0"/>
            </a:rPr>
            <a:t>18/+ anos de Idade</a:t>
          </a:r>
          <a:endParaRPr lang="pt-AO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3B76CD-81BA-40F5-9182-A5D10B8080A2}" type="parTrans" cxnId="{468EE152-B433-4A63-BA65-952C8889F2F1}">
      <dgm:prSet/>
      <dgm:spPr/>
      <dgm:t>
        <a:bodyPr/>
        <a:lstStyle/>
        <a:p>
          <a:endParaRPr lang="pt-AO"/>
        </a:p>
      </dgm:t>
    </dgm:pt>
    <dgm:pt modelId="{8161D4CE-E2CE-4E91-824A-97F30FEC546D}" type="sibTrans" cxnId="{468EE152-B433-4A63-BA65-952C8889F2F1}">
      <dgm:prSet/>
      <dgm:spPr/>
      <dgm:t>
        <a:bodyPr/>
        <a:lstStyle/>
        <a:p>
          <a:endParaRPr lang="pt-AO"/>
        </a:p>
      </dgm:t>
    </dgm:pt>
    <dgm:pt modelId="{D0F22B4C-2E7B-40D9-8156-E15EA54F27F0}">
      <dgm:prSet phldrT="[Texto]" custT="1"/>
      <dgm:spPr/>
      <dgm:t>
        <a:bodyPr/>
        <a:lstStyle/>
        <a:p>
          <a:r>
            <a:rPr lang="pt-PT" sz="1600" dirty="0">
              <a:latin typeface="Arial" panose="020B0604020202020204" pitchFamily="34" charset="0"/>
              <a:cs typeface="Arial" panose="020B0604020202020204" pitchFamily="34" charset="0"/>
            </a:rPr>
            <a:t>Jovens; e</a:t>
          </a:r>
          <a:endParaRPr lang="pt-AO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47F6F2-698A-4AAC-B7C8-AF4AE9EABED9}" type="parTrans" cxnId="{17CE2003-1F1B-42A4-AA38-E6B49DE41F86}">
      <dgm:prSet/>
      <dgm:spPr/>
      <dgm:t>
        <a:bodyPr/>
        <a:lstStyle/>
        <a:p>
          <a:endParaRPr lang="pt-AO"/>
        </a:p>
      </dgm:t>
    </dgm:pt>
    <dgm:pt modelId="{852B75AA-47BF-4930-B787-B6E8C381625D}" type="sibTrans" cxnId="{17CE2003-1F1B-42A4-AA38-E6B49DE41F86}">
      <dgm:prSet/>
      <dgm:spPr/>
      <dgm:t>
        <a:bodyPr/>
        <a:lstStyle/>
        <a:p>
          <a:endParaRPr lang="pt-AO"/>
        </a:p>
      </dgm:t>
    </dgm:pt>
    <dgm:pt modelId="{5AAD4BC0-5768-4FAF-A234-24B9ABA6571F}">
      <dgm:prSet phldrT="[Texto]" custT="1"/>
      <dgm:spPr/>
      <dgm:t>
        <a:bodyPr/>
        <a:lstStyle/>
        <a:p>
          <a:r>
            <a:rPr lang="pt-PT" sz="1600" dirty="0">
              <a:latin typeface="Arial" panose="020B0604020202020204" pitchFamily="34" charset="0"/>
              <a:cs typeface="Arial" panose="020B0604020202020204" pitchFamily="34" charset="0"/>
            </a:rPr>
            <a:t>Adultos.</a:t>
          </a:r>
          <a:endParaRPr lang="pt-AO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5E22CD-201D-4639-BE10-60CEBD6EA0A0}" type="parTrans" cxnId="{24900E79-4890-4DB0-BC7A-47A8EB81C81B}">
      <dgm:prSet/>
      <dgm:spPr/>
      <dgm:t>
        <a:bodyPr/>
        <a:lstStyle/>
        <a:p>
          <a:endParaRPr lang="pt-AO"/>
        </a:p>
      </dgm:t>
    </dgm:pt>
    <dgm:pt modelId="{83FEFBE4-B293-4BF6-B320-4377C7B27253}" type="sibTrans" cxnId="{24900E79-4890-4DB0-BC7A-47A8EB81C81B}">
      <dgm:prSet/>
      <dgm:spPr/>
      <dgm:t>
        <a:bodyPr/>
        <a:lstStyle/>
        <a:p>
          <a:endParaRPr lang="pt-AO"/>
        </a:p>
      </dgm:t>
    </dgm:pt>
    <dgm:pt modelId="{54B6AC82-CE57-466E-A334-A596F5475846}" type="pres">
      <dgm:prSet presAssocID="{8F487F2C-59CC-471D-8055-1B0223F033AE}" presName="linearFlow" presStyleCnt="0">
        <dgm:presLayoutVars>
          <dgm:dir/>
          <dgm:animLvl val="lvl"/>
          <dgm:resizeHandles val="exact"/>
        </dgm:presLayoutVars>
      </dgm:prSet>
      <dgm:spPr/>
    </dgm:pt>
    <dgm:pt modelId="{9B7842C0-0CC3-4AF3-90A9-B85EC34CE77C}" type="pres">
      <dgm:prSet presAssocID="{E72AAA02-B2D2-4953-9AC2-B422AFA7CBE2}" presName="composite" presStyleCnt="0"/>
      <dgm:spPr/>
    </dgm:pt>
    <dgm:pt modelId="{4F5542C7-BF02-47BC-A5CE-6FE80A4B3A68}" type="pres">
      <dgm:prSet presAssocID="{E72AAA02-B2D2-4953-9AC2-B422AFA7CBE2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7B360DB3-E12F-42A9-879A-1894811085E6}" type="pres">
      <dgm:prSet presAssocID="{E72AAA02-B2D2-4953-9AC2-B422AFA7CBE2}" presName="descendantText" presStyleLbl="alignAcc1" presStyleIdx="0" presStyleCnt="2">
        <dgm:presLayoutVars>
          <dgm:bulletEnabled val="1"/>
        </dgm:presLayoutVars>
      </dgm:prSet>
      <dgm:spPr/>
    </dgm:pt>
    <dgm:pt modelId="{CFE67B61-A52E-4091-AEC5-4E89FB332DDA}" type="pres">
      <dgm:prSet presAssocID="{2F8075D5-BE81-4EA3-97D6-D5B40D7D6552}" presName="sp" presStyleCnt="0"/>
      <dgm:spPr/>
    </dgm:pt>
    <dgm:pt modelId="{2835F69A-BC39-4B95-AAF5-D86A818B0BF8}" type="pres">
      <dgm:prSet presAssocID="{0737C36D-3D15-4235-9ADE-028D7DA044AD}" presName="composite" presStyleCnt="0"/>
      <dgm:spPr/>
    </dgm:pt>
    <dgm:pt modelId="{4E79217C-88FE-430C-B47E-06A4B3A24678}" type="pres">
      <dgm:prSet presAssocID="{0737C36D-3D15-4235-9ADE-028D7DA044AD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56C22A28-1135-479A-BEFA-E8ED1FAA7F50}" type="pres">
      <dgm:prSet presAssocID="{0737C36D-3D15-4235-9ADE-028D7DA044AD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17CE2003-1F1B-42A4-AA38-E6B49DE41F86}" srcId="{0737C36D-3D15-4235-9ADE-028D7DA044AD}" destId="{D0F22B4C-2E7B-40D9-8156-E15EA54F27F0}" srcOrd="0" destOrd="0" parTransId="{9447F6F2-698A-4AAC-B7C8-AF4AE9EABED9}" sibTransId="{852B75AA-47BF-4930-B787-B6E8C381625D}"/>
    <dgm:cxn modelId="{5EBB9112-9B23-4682-9459-C4CF0B55462B}" srcId="{8F487F2C-59CC-471D-8055-1B0223F033AE}" destId="{E72AAA02-B2D2-4953-9AC2-B422AFA7CBE2}" srcOrd="0" destOrd="0" parTransId="{D6A78F05-8632-4A3A-8BBF-28A04FD4517B}" sibTransId="{2F8075D5-BE81-4EA3-97D6-D5B40D7D6552}"/>
    <dgm:cxn modelId="{E519FE16-26FC-4467-AE35-36DA461F3B0E}" type="presOf" srcId="{0737C36D-3D15-4235-9ADE-028D7DA044AD}" destId="{4E79217C-88FE-430C-B47E-06A4B3A24678}" srcOrd="0" destOrd="0" presId="urn:microsoft.com/office/officeart/2005/8/layout/chevron2"/>
    <dgm:cxn modelId="{0B1D1B1D-B071-451D-8BC9-4B57512BA486}" srcId="{E72AAA02-B2D2-4953-9AC2-B422AFA7CBE2}" destId="{59471BE3-5D6E-4822-A571-2B829060959B}" srcOrd="0" destOrd="0" parTransId="{7F36260D-8B01-4454-B658-3DFF9A0AFA03}" sibTransId="{4F193982-E601-440D-A7B8-849B00054234}"/>
    <dgm:cxn modelId="{1ABFC835-16D1-45A3-9D33-C611A1BCD76A}" type="presOf" srcId="{59471BE3-5D6E-4822-A571-2B829060959B}" destId="{7B360DB3-E12F-42A9-879A-1894811085E6}" srcOrd="0" destOrd="0" presId="urn:microsoft.com/office/officeart/2005/8/layout/chevron2"/>
    <dgm:cxn modelId="{240B8F60-9AA6-4189-B485-CF8C5816EF2C}" type="presOf" srcId="{5AAD4BC0-5768-4FAF-A234-24B9ABA6571F}" destId="{56C22A28-1135-479A-BEFA-E8ED1FAA7F50}" srcOrd="0" destOrd="1" presId="urn:microsoft.com/office/officeart/2005/8/layout/chevron2"/>
    <dgm:cxn modelId="{50CAF060-AEBB-4EE1-9976-D5BF7C083973}" type="presOf" srcId="{D0F22B4C-2E7B-40D9-8156-E15EA54F27F0}" destId="{56C22A28-1135-479A-BEFA-E8ED1FAA7F50}" srcOrd="0" destOrd="0" presId="urn:microsoft.com/office/officeart/2005/8/layout/chevron2"/>
    <dgm:cxn modelId="{468EE152-B433-4A63-BA65-952C8889F2F1}" srcId="{8F487F2C-59CC-471D-8055-1B0223F033AE}" destId="{0737C36D-3D15-4235-9ADE-028D7DA044AD}" srcOrd="1" destOrd="0" parTransId="{8B3B76CD-81BA-40F5-9182-A5D10B8080A2}" sibTransId="{8161D4CE-E2CE-4E91-824A-97F30FEC546D}"/>
    <dgm:cxn modelId="{24900E79-4890-4DB0-BC7A-47A8EB81C81B}" srcId="{0737C36D-3D15-4235-9ADE-028D7DA044AD}" destId="{5AAD4BC0-5768-4FAF-A234-24B9ABA6571F}" srcOrd="1" destOrd="0" parTransId="{905E22CD-201D-4639-BE10-60CEBD6EA0A0}" sibTransId="{83FEFBE4-B293-4BF6-B320-4377C7B27253}"/>
    <dgm:cxn modelId="{5DC95ABC-E878-47CD-8677-B25D7BAECCAF}" type="presOf" srcId="{E72AAA02-B2D2-4953-9AC2-B422AFA7CBE2}" destId="{4F5542C7-BF02-47BC-A5CE-6FE80A4B3A68}" srcOrd="0" destOrd="0" presId="urn:microsoft.com/office/officeart/2005/8/layout/chevron2"/>
    <dgm:cxn modelId="{387312F5-715E-4E58-8020-AFC049C08CE0}" type="presOf" srcId="{8F487F2C-59CC-471D-8055-1B0223F033AE}" destId="{54B6AC82-CE57-466E-A334-A596F5475846}" srcOrd="0" destOrd="0" presId="urn:microsoft.com/office/officeart/2005/8/layout/chevron2"/>
    <dgm:cxn modelId="{75127C62-AADD-45CB-83AA-988284EBA0DF}" type="presParOf" srcId="{54B6AC82-CE57-466E-A334-A596F5475846}" destId="{9B7842C0-0CC3-4AF3-90A9-B85EC34CE77C}" srcOrd="0" destOrd="0" presId="urn:microsoft.com/office/officeart/2005/8/layout/chevron2"/>
    <dgm:cxn modelId="{CA5F4C30-FE46-412F-B5AD-372A8E346344}" type="presParOf" srcId="{9B7842C0-0CC3-4AF3-90A9-B85EC34CE77C}" destId="{4F5542C7-BF02-47BC-A5CE-6FE80A4B3A68}" srcOrd="0" destOrd="0" presId="urn:microsoft.com/office/officeart/2005/8/layout/chevron2"/>
    <dgm:cxn modelId="{DC9A391D-DB44-4A7A-BAE3-F9674CC4B8D0}" type="presParOf" srcId="{9B7842C0-0CC3-4AF3-90A9-B85EC34CE77C}" destId="{7B360DB3-E12F-42A9-879A-1894811085E6}" srcOrd="1" destOrd="0" presId="urn:microsoft.com/office/officeart/2005/8/layout/chevron2"/>
    <dgm:cxn modelId="{107C8476-B47A-464C-9AE2-C770E24E03F4}" type="presParOf" srcId="{54B6AC82-CE57-466E-A334-A596F5475846}" destId="{CFE67B61-A52E-4091-AEC5-4E89FB332DDA}" srcOrd="1" destOrd="0" presId="urn:microsoft.com/office/officeart/2005/8/layout/chevron2"/>
    <dgm:cxn modelId="{CABBF0C6-5432-4C8D-B835-35322DA36243}" type="presParOf" srcId="{54B6AC82-CE57-466E-A334-A596F5475846}" destId="{2835F69A-BC39-4B95-AAF5-D86A818B0BF8}" srcOrd="2" destOrd="0" presId="urn:microsoft.com/office/officeart/2005/8/layout/chevron2"/>
    <dgm:cxn modelId="{18427563-74DD-4E81-ACDD-D8C341ADA783}" type="presParOf" srcId="{2835F69A-BC39-4B95-AAF5-D86A818B0BF8}" destId="{4E79217C-88FE-430C-B47E-06A4B3A24678}" srcOrd="0" destOrd="0" presId="urn:microsoft.com/office/officeart/2005/8/layout/chevron2"/>
    <dgm:cxn modelId="{B10B2006-F2AF-435C-9320-B4C35DF6298E}" type="presParOf" srcId="{2835F69A-BC39-4B95-AAF5-D86A818B0BF8}" destId="{56C22A28-1135-479A-BEFA-E8ED1FAA7F5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475FFE-7AE7-4FA9-B131-CF63861ACD0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AO"/>
        </a:p>
      </dgm:t>
    </dgm:pt>
    <dgm:pt modelId="{1ECF6C1A-E401-42BF-8821-398E96E352D3}">
      <dgm:prSet phldrT="[Texto]" custT="1"/>
      <dgm:spPr/>
      <dgm:t>
        <a:bodyPr/>
        <a:lstStyle/>
        <a:p>
          <a:r>
            <a:rPr lang="pt-PT" sz="1200" dirty="0">
              <a:latin typeface="Arial" panose="020B0604020202020204" pitchFamily="34" charset="0"/>
              <a:cs typeface="Arial" panose="020B0604020202020204" pitchFamily="34" charset="0"/>
            </a:rPr>
            <a:t>Candidatura</a:t>
          </a:r>
          <a:r>
            <a:rPr lang="pt-PT" sz="2300" dirty="0"/>
            <a:t> </a:t>
          </a:r>
          <a:endParaRPr lang="pt-AO" sz="2300" dirty="0"/>
        </a:p>
      </dgm:t>
    </dgm:pt>
    <dgm:pt modelId="{84177A9E-DD33-449A-BFA8-0608B6CE109F}" type="parTrans" cxnId="{E5CF4A9E-00D6-4C5F-8DC0-C5F0008DA00F}">
      <dgm:prSet/>
      <dgm:spPr/>
      <dgm:t>
        <a:bodyPr/>
        <a:lstStyle/>
        <a:p>
          <a:endParaRPr lang="pt-AO"/>
        </a:p>
      </dgm:t>
    </dgm:pt>
    <dgm:pt modelId="{7BEF5D62-5C9F-420D-897E-20E63F24FEE1}" type="sibTrans" cxnId="{E5CF4A9E-00D6-4C5F-8DC0-C5F0008DA00F}">
      <dgm:prSet/>
      <dgm:spPr/>
      <dgm:t>
        <a:bodyPr/>
        <a:lstStyle/>
        <a:p>
          <a:endParaRPr lang="pt-AO"/>
        </a:p>
      </dgm:t>
    </dgm:pt>
    <dgm:pt modelId="{FF279B05-3ADE-4A2C-8194-28D5F28353CE}">
      <dgm:prSet phldrT="[Texto]"/>
      <dgm:spPr/>
      <dgm:t>
        <a:bodyPr/>
        <a:lstStyle/>
        <a:p>
          <a:r>
            <a:rPr lang="pt-PT" dirty="0">
              <a:latin typeface="Arial" panose="020B0604020202020204" pitchFamily="34" charset="0"/>
              <a:cs typeface="Arial" panose="020B0604020202020204" pitchFamily="34" charset="0"/>
            </a:rPr>
            <a:t>Virtual – no portal</a:t>
          </a:r>
          <a:endParaRPr lang="pt-AO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B0DB63-2247-4047-9A49-953FEB80CA70}" type="parTrans" cxnId="{57226FEF-91A2-4B99-91F7-403FA59BB46C}">
      <dgm:prSet/>
      <dgm:spPr/>
      <dgm:t>
        <a:bodyPr/>
        <a:lstStyle/>
        <a:p>
          <a:endParaRPr lang="pt-AO"/>
        </a:p>
      </dgm:t>
    </dgm:pt>
    <dgm:pt modelId="{F1046406-3D95-4E06-9310-ED11820476A6}" type="sibTrans" cxnId="{57226FEF-91A2-4B99-91F7-403FA59BB46C}">
      <dgm:prSet/>
      <dgm:spPr/>
      <dgm:t>
        <a:bodyPr/>
        <a:lstStyle/>
        <a:p>
          <a:endParaRPr lang="pt-AO"/>
        </a:p>
      </dgm:t>
    </dgm:pt>
    <dgm:pt modelId="{4D71E308-770C-4297-A6C8-A1B4E0DF83A9}">
      <dgm:prSet phldrT="[Texto]" custT="1"/>
      <dgm:spPr/>
      <dgm:t>
        <a:bodyPr/>
        <a:lstStyle/>
        <a:p>
          <a:r>
            <a:rPr lang="pt-PT" sz="1200" dirty="0">
              <a:latin typeface="Arial" panose="020B0604020202020204" pitchFamily="34" charset="0"/>
              <a:cs typeface="Arial" panose="020B0604020202020204" pitchFamily="34" charset="0"/>
            </a:rPr>
            <a:t>Presencial – nos balcões</a:t>
          </a:r>
          <a:endParaRPr lang="pt-AO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334CB7-435A-40F0-815B-4DEDF84B00F0}" type="parTrans" cxnId="{6871AC48-10C5-4E20-BD88-84043BA3C5F6}">
      <dgm:prSet/>
      <dgm:spPr/>
      <dgm:t>
        <a:bodyPr/>
        <a:lstStyle/>
        <a:p>
          <a:endParaRPr lang="pt-AO"/>
        </a:p>
      </dgm:t>
    </dgm:pt>
    <dgm:pt modelId="{06CF8C0C-D60B-449A-A5B4-8C157F9F3B88}" type="sibTrans" cxnId="{6871AC48-10C5-4E20-BD88-84043BA3C5F6}">
      <dgm:prSet/>
      <dgm:spPr/>
      <dgm:t>
        <a:bodyPr/>
        <a:lstStyle/>
        <a:p>
          <a:endParaRPr lang="pt-AO"/>
        </a:p>
      </dgm:t>
    </dgm:pt>
    <dgm:pt modelId="{F283FCEF-68F0-4210-9988-6137BCEE829D}" type="pres">
      <dgm:prSet presAssocID="{96475FFE-7AE7-4FA9-B131-CF63861ACD0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0E690AB-6F18-4CE4-9C13-0562739587CF}" type="pres">
      <dgm:prSet presAssocID="{1ECF6C1A-E401-42BF-8821-398E96E352D3}" presName="root1" presStyleCnt="0"/>
      <dgm:spPr/>
    </dgm:pt>
    <dgm:pt modelId="{4E04F9E2-720E-4898-B3F9-4807159EF527}" type="pres">
      <dgm:prSet presAssocID="{1ECF6C1A-E401-42BF-8821-398E96E352D3}" presName="LevelOneTextNode" presStyleLbl="node0" presStyleIdx="0" presStyleCnt="1">
        <dgm:presLayoutVars>
          <dgm:chPref val="3"/>
        </dgm:presLayoutVars>
      </dgm:prSet>
      <dgm:spPr/>
    </dgm:pt>
    <dgm:pt modelId="{9D6C6E54-8446-49A2-B0AC-454EC8F949E0}" type="pres">
      <dgm:prSet presAssocID="{1ECF6C1A-E401-42BF-8821-398E96E352D3}" presName="level2hierChild" presStyleCnt="0"/>
      <dgm:spPr/>
    </dgm:pt>
    <dgm:pt modelId="{874B80A2-DF05-48C2-8826-31529AB61C27}" type="pres">
      <dgm:prSet presAssocID="{4EB0DB63-2247-4047-9A49-953FEB80CA70}" presName="conn2-1" presStyleLbl="parChTrans1D2" presStyleIdx="0" presStyleCnt="2"/>
      <dgm:spPr/>
    </dgm:pt>
    <dgm:pt modelId="{29F8CDE1-B586-4691-9A1A-5FAA7306F6B3}" type="pres">
      <dgm:prSet presAssocID="{4EB0DB63-2247-4047-9A49-953FEB80CA70}" presName="connTx" presStyleLbl="parChTrans1D2" presStyleIdx="0" presStyleCnt="2"/>
      <dgm:spPr/>
    </dgm:pt>
    <dgm:pt modelId="{25E67A4D-FD05-4C95-B346-0EA050855627}" type="pres">
      <dgm:prSet presAssocID="{FF279B05-3ADE-4A2C-8194-28D5F28353CE}" presName="root2" presStyleCnt="0"/>
      <dgm:spPr/>
    </dgm:pt>
    <dgm:pt modelId="{E46D6C78-4B99-410B-B0AE-6FB7095EE50D}" type="pres">
      <dgm:prSet presAssocID="{FF279B05-3ADE-4A2C-8194-28D5F28353CE}" presName="LevelTwoTextNode" presStyleLbl="node2" presStyleIdx="0" presStyleCnt="2">
        <dgm:presLayoutVars>
          <dgm:chPref val="3"/>
        </dgm:presLayoutVars>
      </dgm:prSet>
      <dgm:spPr/>
    </dgm:pt>
    <dgm:pt modelId="{4C8F1924-DEE0-4506-9D1A-012612AA97FB}" type="pres">
      <dgm:prSet presAssocID="{FF279B05-3ADE-4A2C-8194-28D5F28353CE}" presName="level3hierChild" presStyleCnt="0"/>
      <dgm:spPr/>
    </dgm:pt>
    <dgm:pt modelId="{25B78F24-54B2-47CF-9096-F6A1DCA5412C}" type="pres">
      <dgm:prSet presAssocID="{FC334CB7-435A-40F0-815B-4DEDF84B00F0}" presName="conn2-1" presStyleLbl="parChTrans1D2" presStyleIdx="1" presStyleCnt="2"/>
      <dgm:spPr/>
    </dgm:pt>
    <dgm:pt modelId="{1FF92095-7A75-4CA7-999F-C5512EB759AD}" type="pres">
      <dgm:prSet presAssocID="{FC334CB7-435A-40F0-815B-4DEDF84B00F0}" presName="connTx" presStyleLbl="parChTrans1D2" presStyleIdx="1" presStyleCnt="2"/>
      <dgm:spPr/>
    </dgm:pt>
    <dgm:pt modelId="{39E15A41-FF5A-4532-AEE5-04D19F60DCC2}" type="pres">
      <dgm:prSet presAssocID="{4D71E308-770C-4297-A6C8-A1B4E0DF83A9}" presName="root2" presStyleCnt="0"/>
      <dgm:spPr/>
    </dgm:pt>
    <dgm:pt modelId="{7BA20E70-3EB6-4DF5-BC62-602691F7D57C}" type="pres">
      <dgm:prSet presAssocID="{4D71E308-770C-4297-A6C8-A1B4E0DF83A9}" presName="LevelTwoTextNode" presStyleLbl="node2" presStyleIdx="1" presStyleCnt="2">
        <dgm:presLayoutVars>
          <dgm:chPref val="3"/>
        </dgm:presLayoutVars>
      </dgm:prSet>
      <dgm:spPr/>
    </dgm:pt>
    <dgm:pt modelId="{AAE37EFB-B951-41EE-8635-CA37AB1C3A61}" type="pres">
      <dgm:prSet presAssocID="{4D71E308-770C-4297-A6C8-A1B4E0DF83A9}" presName="level3hierChild" presStyleCnt="0"/>
      <dgm:spPr/>
    </dgm:pt>
  </dgm:ptLst>
  <dgm:cxnLst>
    <dgm:cxn modelId="{BA73053C-661D-4602-A11C-9AC3C7FC9DE1}" type="presOf" srcId="{FF279B05-3ADE-4A2C-8194-28D5F28353CE}" destId="{E46D6C78-4B99-410B-B0AE-6FB7095EE50D}" srcOrd="0" destOrd="0" presId="urn:microsoft.com/office/officeart/2008/layout/HorizontalMultiLevelHierarchy"/>
    <dgm:cxn modelId="{6871AC48-10C5-4E20-BD88-84043BA3C5F6}" srcId="{1ECF6C1A-E401-42BF-8821-398E96E352D3}" destId="{4D71E308-770C-4297-A6C8-A1B4E0DF83A9}" srcOrd="1" destOrd="0" parTransId="{FC334CB7-435A-40F0-815B-4DEDF84B00F0}" sibTransId="{06CF8C0C-D60B-449A-A5B4-8C157F9F3B88}"/>
    <dgm:cxn modelId="{2A7B4170-CBF5-40AF-88A3-7771CAD24789}" type="presOf" srcId="{96475FFE-7AE7-4FA9-B131-CF63861ACD01}" destId="{F283FCEF-68F0-4210-9988-6137BCEE829D}" srcOrd="0" destOrd="0" presId="urn:microsoft.com/office/officeart/2008/layout/HorizontalMultiLevelHierarchy"/>
    <dgm:cxn modelId="{C06C9C55-17BB-416A-A7D5-97CB034C5EF9}" type="presOf" srcId="{4D71E308-770C-4297-A6C8-A1B4E0DF83A9}" destId="{7BA20E70-3EB6-4DF5-BC62-602691F7D57C}" srcOrd="0" destOrd="0" presId="urn:microsoft.com/office/officeart/2008/layout/HorizontalMultiLevelHierarchy"/>
    <dgm:cxn modelId="{447D868F-2E43-4386-9153-254094B9E835}" type="presOf" srcId="{FC334CB7-435A-40F0-815B-4DEDF84B00F0}" destId="{1FF92095-7A75-4CA7-999F-C5512EB759AD}" srcOrd="1" destOrd="0" presId="urn:microsoft.com/office/officeart/2008/layout/HorizontalMultiLevelHierarchy"/>
    <dgm:cxn modelId="{E5CF4A9E-00D6-4C5F-8DC0-C5F0008DA00F}" srcId="{96475FFE-7AE7-4FA9-B131-CF63861ACD01}" destId="{1ECF6C1A-E401-42BF-8821-398E96E352D3}" srcOrd="0" destOrd="0" parTransId="{84177A9E-DD33-449A-BFA8-0608B6CE109F}" sibTransId="{7BEF5D62-5C9F-420D-897E-20E63F24FEE1}"/>
    <dgm:cxn modelId="{9FFEDAA6-9992-4777-8722-6DAEFCFE91E4}" type="presOf" srcId="{FC334CB7-435A-40F0-815B-4DEDF84B00F0}" destId="{25B78F24-54B2-47CF-9096-F6A1DCA5412C}" srcOrd="0" destOrd="0" presId="urn:microsoft.com/office/officeart/2008/layout/HorizontalMultiLevelHierarchy"/>
    <dgm:cxn modelId="{57226FEF-91A2-4B99-91F7-403FA59BB46C}" srcId="{1ECF6C1A-E401-42BF-8821-398E96E352D3}" destId="{FF279B05-3ADE-4A2C-8194-28D5F28353CE}" srcOrd="0" destOrd="0" parTransId="{4EB0DB63-2247-4047-9A49-953FEB80CA70}" sibTransId="{F1046406-3D95-4E06-9310-ED11820476A6}"/>
    <dgm:cxn modelId="{CF5568F1-848B-4DA3-AFB4-602FB2F7F805}" type="presOf" srcId="{1ECF6C1A-E401-42BF-8821-398E96E352D3}" destId="{4E04F9E2-720E-4898-B3F9-4807159EF527}" srcOrd="0" destOrd="0" presId="urn:microsoft.com/office/officeart/2008/layout/HorizontalMultiLevelHierarchy"/>
    <dgm:cxn modelId="{924803F2-C6A7-4AC0-8198-E1FB6CF9E994}" type="presOf" srcId="{4EB0DB63-2247-4047-9A49-953FEB80CA70}" destId="{29F8CDE1-B586-4691-9A1A-5FAA7306F6B3}" srcOrd="1" destOrd="0" presId="urn:microsoft.com/office/officeart/2008/layout/HorizontalMultiLevelHierarchy"/>
    <dgm:cxn modelId="{1883F3FD-3A77-4817-A666-45DAD96B77F3}" type="presOf" srcId="{4EB0DB63-2247-4047-9A49-953FEB80CA70}" destId="{874B80A2-DF05-48C2-8826-31529AB61C27}" srcOrd="0" destOrd="0" presId="urn:microsoft.com/office/officeart/2008/layout/HorizontalMultiLevelHierarchy"/>
    <dgm:cxn modelId="{96DEFAF2-859A-4850-82C8-F35AF7701EBB}" type="presParOf" srcId="{F283FCEF-68F0-4210-9988-6137BCEE829D}" destId="{F0E690AB-6F18-4CE4-9C13-0562739587CF}" srcOrd="0" destOrd="0" presId="urn:microsoft.com/office/officeart/2008/layout/HorizontalMultiLevelHierarchy"/>
    <dgm:cxn modelId="{5CEAFACD-D443-48A8-83EE-D69A5382EFFC}" type="presParOf" srcId="{F0E690AB-6F18-4CE4-9C13-0562739587CF}" destId="{4E04F9E2-720E-4898-B3F9-4807159EF527}" srcOrd="0" destOrd="0" presId="urn:microsoft.com/office/officeart/2008/layout/HorizontalMultiLevelHierarchy"/>
    <dgm:cxn modelId="{AF465B44-E3E7-4B4C-A8B7-DF1D68C696AB}" type="presParOf" srcId="{F0E690AB-6F18-4CE4-9C13-0562739587CF}" destId="{9D6C6E54-8446-49A2-B0AC-454EC8F949E0}" srcOrd="1" destOrd="0" presId="urn:microsoft.com/office/officeart/2008/layout/HorizontalMultiLevelHierarchy"/>
    <dgm:cxn modelId="{82BF9948-3A07-4936-BC16-0E08C2CACA35}" type="presParOf" srcId="{9D6C6E54-8446-49A2-B0AC-454EC8F949E0}" destId="{874B80A2-DF05-48C2-8826-31529AB61C27}" srcOrd="0" destOrd="0" presId="urn:microsoft.com/office/officeart/2008/layout/HorizontalMultiLevelHierarchy"/>
    <dgm:cxn modelId="{570B1B5E-78D9-4404-9B14-41C2646764C7}" type="presParOf" srcId="{874B80A2-DF05-48C2-8826-31529AB61C27}" destId="{29F8CDE1-B586-4691-9A1A-5FAA7306F6B3}" srcOrd="0" destOrd="0" presId="urn:microsoft.com/office/officeart/2008/layout/HorizontalMultiLevelHierarchy"/>
    <dgm:cxn modelId="{2B51E1C8-5560-42F3-8F87-CA351F5AACB7}" type="presParOf" srcId="{9D6C6E54-8446-49A2-B0AC-454EC8F949E0}" destId="{25E67A4D-FD05-4C95-B346-0EA050855627}" srcOrd="1" destOrd="0" presId="urn:microsoft.com/office/officeart/2008/layout/HorizontalMultiLevelHierarchy"/>
    <dgm:cxn modelId="{2004E611-D418-4196-84BC-A5848E7BCE10}" type="presParOf" srcId="{25E67A4D-FD05-4C95-B346-0EA050855627}" destId="{E46D6C78-4B99-410B-B0AE-6FB7095EE50D}" srcOrd="0" destOrd="0" presId="urn:microsoft.com/office/officeart/2008/layout/HorizontalMultiLevelHierarchy"/>
    <dgm:cxn modelId="{6DA4ACD6-0004-42F7-A3D6-8A0A47124AB4}" type="presParOf" srcId="{25E67A4D-FD05-4C95-B346-0EA050855627}" destId="{4C8F1924-DEE0-4506-9D1A-012612AA97FB}" srcOrd="1" destOrd="0" presId="urn:microsoft.com/office/officeart/2008/layout/HorizontalMultiLevelHierarchy"/>
    <dgm:cxn modelId="{3ABB4256-8A96-4343-B1F6-EEA013FB6FC1}" type="presParOf" srcId="{9D6C6E54-8446-49A2-B0AC-454EC8F949E0}" destId="{25B78F24-54B2-47CF-9096-F6A1DCA5412C}" srcOrd="2" destOrd="0" presId="urn:microsoft.com/office/officeart/2008/layout/HorizontalMultiLevelHierarchy"/>
    <dgm:cxn modelId="{06C75ACF-152E-48B1-8D0B-83D68C653232}" type="presParOf" srcId="{25B78F24-54B2-47CF-9096-F6A1DCA5412C}" destId="{1FF92095-7A75-4CA7-999F-C5512EB759AD}" srcOrd="0" destOrd="0" presId="urn:microsoft.com/office/officeart/2008/layout/HorizontalMultiLevelHierarchy"/>
    <dgm:cxn modelId="{2D8AA602-7796-4939-BD32-EC4516EBBF59}" type="presParOf" srcId="{9D6C6E54-8446-49A2-B0AC-454EC8F949E0}" destId="{39E15A41-FF5A-4532-AEE5-04D19F60DCC2}" srcOrd="3" destOrd="0" presId="urn:microsoft.com/office/officeart/2008/layout/HorizontalMultiLevelHierarchy"/>
    <dgm:cxn modelId="{0E2BD082-B722-438B-82E5-4A9CDDE5433A}" type="presParOf" srcId="{39E15A41-FF5A-4532-AEE5-04D19F60DCC2}" destId="{7BA20E70-3EB6-4DF5-BC62-602691F7D57C}" srcOrd="0" destOrd="0" presId="urn:microsoft.com/office/officeart/2008/layout/HorizontalMultiLevelHierarchy"/>
    <dgm:cxn modelId="{88A0B609-C8BC-4F7F-8D62-86CA6E04F694}" type="presParOf" srcId="{39E15A41-FF5A-4532-AEE5-04D19F60DCC2}" destId="{AAE37EFB-B951-41EE-8635-CA37AB1C3A6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71DB03C-318D-4719-A643-676898D973B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AO"/>
        </a:p>
      </dgm:t>
    </dgm:pt>
    <dgm:pt modelId="{9DE65310-1CC0-4409-97A0-A03DEABFF70C}">
      <dgm:prSet phldrT="[Texto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sz="12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rPr>
            <a:t>Localização Geográfica</a:t>
          </a:r>
          <a:endParaRPr lang="pt-AO" sz="1200" dirty="0">
            <a:solidFill>
              <a:srgbClr val="FFC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CA89B4-A626-4C28-93A3-1360F9A2B4D9}" type="parTrans" cxnId="{B255FD8C-556B-4D46-A01A-F78CD4405044}">
      <dgm:prSet/>
      <dgm:spPr/>
      <dgm:t>
        <a:bodyPr/>
        <a:lstStyle/>
        <a:p>
          <a:endParaRPr lang="pt-AO"/>
        </a:p>
      </dgm:t>
    </dgm:pt>
    <dgm:pt modelId="{DF8F4694-60DE-4EDE-BDED-2A3C400C7DB7}" type="sibTrans" cxnId="{B255FD8C-556B-4D46-A01A-F78CD4405044}">
      <dgm:prSet/>
      <dgm:spPr/>
      <dgm:t>
        <a:bodyPr/>
        <a:lstStyle/>
        <a:p>
          <a:endParaRPr lang="pt-AO"/>
        </a:p>
      </dgm:t>
    </dgm:pt>
    <dgm:pt modelId="{EF131DFA-6314-4D87-82CD-9E7C26785DBB}">
      <dgm:prSet phldrT="[Texto]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Sede</a:t>
          </a:r>
          <a:endParaRPr lang="pt-AO" dirty="0">
            <a:solidFill>
              <a:schemeClr val="bg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7C26E0-8FF5-4720-993F-905E95C7094B}" type="parTrans" cxnId="{0D8D12E0-F801-461B-A004-F97ED60C8533}">
      <dgm:prSet/>
      <dgm:spPr/>
      <dgm:t>
        <a:bodyPr/>
        <a:lstStyle/>
        <a:p>
          <a:endParaRPr lang="pt-AO"/>
        </a:p>
      </dgm:t>
    </dgm:pt>
    <dgm:pt modelId="{E51116F3-FC72-4EE6-AC85-F0BB04D3A07A}" type="sibTrans" cxnId="{0D8D12E0-F801-461B-A004-F97ED60C8533}">
      <dgm:prSet/>
      <dgm:spPr/>
      <dgm:t>
        <a:bodyPr/>
        <a:lstStyle/>
        <a:p>
          <a:endParaRPr lang="pt-AO"/>
        </a:p>
      </dgm:t>
    </dgm:pt>
    <dgm:pt modelId="{1687EACB-BB87-4EE1-B74A-FD1DDAF2D7AA}">
      <dgm:prSet phldrT="[Texto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dk1"/>
        </a:solidFill>
        <a:ln>
          <a:noFill/>
        </a:ln>
      </dgm:spPr>
      <dgm:t>
        <a:bodyPr/>
        <a:lstStyle/>
        <a:p>
          <a:r>
            <a:rPr lang="pt-PT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Serviços</a:t>
          </a:r>
          <a:r>
            <a:rPr lang="pt-PT" dirty="0">
              <a:solidFill>
                <a:srgbClr val="00B050"/>
              </a:solidFill>
            </a:rPr>
            <a:t> Locais</a:t>
          </a:r>
          <a:endParaRPr lang="pt-AO" dirty="0">
            <a:solidFill>
              <a:srgbClr val="00B050"/>
            </a:solidFill>
          </a:endParaRPr>
        </a:p>
      </dgm:t>
    </dgm:pt>
    <dgm:pt modelId="{AA73571C-7A76-47CC-B4CC-51FBC4B133B2}" type="parTrans" cxnId="{21812B97-76C2-4B7C-B8FC-8A9CAD2CDB02}">
      <dgm:prSet/>
      <dgm:spPr/>
      <dgm:t>
        <a:bodyPr/>
        <a:lstStyle/>
        <a:p>
          <a:endParaRPr lang="pt-AO"/>
        </a:p>
      </dgm:t>
    </dgm:pt>
    <dgm:pt modelId="{2952212C-7D6D-4B24-8DA1-805252BA252B}" type="sibTrans" cxnId="{21812B97-76C2-4B7C-B8FC-8A9CAD2CDB02}">
      <dgm:prSet/>
      <dgm:spPr/>
      <dgm:t>
        <a:bodyPr/>
        <a:lstStyle/>
        <a:p>
          <a:endParaRPr lang="pt-AO"/>
        </a:p>
      </dgm:t>
    </dgm:pt>
    <dgm:pt modelId="{3D8E7A5D-B8AB-4E0A-8CFE-6FAA2464D787}">
      <dgm:prSet phldrT="[Texto]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Serviços Regionais</a:t>
          </a:r>
          <a:endParaRPr lang="pt-AO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B15F85-DBE1-469B-AFEE-F5991E0E22AF}" type="parTrans" cxnId="{90B715FE-8713-40B4-99F4-DCBD31B50379}">
      <dgm:prSet/>
      <dgm:spPr/>
      <dgm:t>
        <a:bodyPr/>
        <a:lstStyle/>
        <a:p>
          <a:endParaRPr lang="pt-AO"/>
        </a:p>
      </dgm:t>
    </dgm:pt>
    <dgm:pt modelId="{0B97A1DB-8078-48EB-B04C-482EBB4DDBE1}" type="sibTrans" cxnId="{90B715FE-8713-40B4-99F4-DCBD31B50379}">
      <dgm:prSet/>
      <dgm:spPr/>
      <dgm:t>
        <a:bodyPr/>
        <a:lstStyle/>
        <a:p>
          <a:endParaRPr lang="pt-AO"/>
        </a:p>
      </dgm:t>
    </dgm:pt>
    <dgm:pt modelId="{2441CF55-9CBF-4BE2-B23C-A55694FDB042}" type="pres">
      <dgm:prSet presAssocID="{471DB03C-318D-4719-A643-676898D973B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55EA9E1-3F93-4722-9CFB-8C367B0755E7}" type="pres">
      <dgm:prSet presAssocID="{9DE65310-1CC0-4409-97A0-A03DEABFF70C}" presName="root1" presStyleCnt="0"/>
      <dgm:spPr/>
    </dgm:pt>
    <dgm:pt modelId="{6F3C19C4-5CA8-4B0E-8E6A-C0D883799B08}" type="pres">
      <dgm:prSet presAssocID="{9DE65310-1CC0-4409-97A0-A03DEABFF70C}" presName="LevelOneTextNode" presStyleLbl="node0" presStyleIdx="0" presStyleCnt="1">
        <dgm:presLayoutVars>
          <dgm:chPref val="3"/>
        </dgm:presLayoutVars>
      </dgm:prSet>
      <dgm:spPr/>
    </dgm:pt>
    <dgm:pt modelId="{508237B8-A3CD-41FD-8EE3-1119E4E88816}" type="pres">
      <dgm:prSet presAssocID="{9DE65310-1CC0-4409-97A0-A03DEABFF70C}" presName="level2hierChild" presStyleCnt="0"/>
      <dgm:spPr/>
    </dgm:pt>
    <dgm:pt modelId="{271A1990-00CF-4A3A-827B-01C8D3D9D58A}" type="pres">
      <dgm:prSet presAssocID="{857C26E0-8FF5-4720-993F-905E95C7094B}" presName="conn2-1" presStyleLbl="parChTrans1D2" presStyleIdx="0" presStyleCnt="3"/>
      <dgm:spPr/>
    </dgm:pt>
    <dgm:pt modelId="{447B050E-D680-4B4F-842A-4B0E34ED3065}" type="pres">
      <dgm:prSet presAssocID="{857C26E0-8FF5-4720-993F-905E95C7094B}" presName="connTx" presStyleLbl="parChTrans1D2" presStyleIdx="0" presStyleCnt="3"/>
      <dgm:spPr/>
    </dgm:pt>
    <dgm:pt modelId="{A0251311-CF4E-4BCB-951C-13D9C1A62B9A}" type="pres">
      <dgm:prSet presAssocID="{EF131DFA-6314-4D87-82CD-9E7C26785DBB}" presName="root2" presStyleCnt="0"/>
      <dgm:spPr/>
    </dgm:pt>
    <dgm:pt modelId="{DAB28F4D-2CF8-4CA4-A313-E7F97438DB72}" type="pres">
      <dgm:prSet presAssocID="{EF131DFA-6314-4D87-82CD-9E7C26785DBB}" presName="LevelTwoTextNode" presStyleLbl="node2" presStyleIdx="0" presStyleCnt="3">
        <dgm:presLayoutVars>
          <dgm:chPref val="3"/>
        </dgm:presLayoutVars>
      </dgm:prSet>
      <dgm:spPr/>
    </dgm:pt>
    <dgm:pt modelId="{76882C88-04C0-4A62-8D16-62D4FC820465}" type="pres">
      <dgm:prSet presAssocID="{EF131DFA-6314-4D87-82CD-9E7C26785DBB}" presName="level3hierChild" presStyleCnt="0"/>
      <dgm:spPr/>
    </dgm:pt>
    <dgm:pt modelId="{35366B95-1FB4-480F-AAB0-B64C5DEB89AF}" type="pres">
      <dgm:prSet presAssocID="{AA73571C-7A76-47CC-B4CC-51FBC4B133B2}" presName="conn2-1" presStyleLbl="parChTrans1D2" presStyleIdx="1" presStyleCnt="3"/>
      <dgm:spPr/>
    </dgm:pt>
    <dgm:pt modelId="{BAA2738C-F0C7-476F-8739-536120BFEF81}" type="pres">
      <dgm:prSet presAssocID="{AA73571C-7A76-47CC-B4CC-51FBC4B133B2}" presName="connTx" presStyleLbl="parChTrans1D2" presStyleIdx="1" presStyleCnt="3"/>
      <dgm:spPr/>
    </dgm:pt>
    <dgm:pt modelId="{4D8E8002-B038-4357-8A40-F0B20410E76E}" type="pres">
      <dgm:prSet presAssocID="{1687EACB-BB87-4EE1-B74A-FD1DDAF2D7AA}" presName="root2" presStyleCnt="0"/>
      <dgm:spPr/>
    </dgm:pt>
    <dgm:pt modelId="{EB9E38AA-47E9-4973-B56E-B2B3638A3E4D}" type="pres">
      <dgm:prSet presAssocID="{1687EACB-BB87-4EE1-B74A-FD1DDAF2D7AA}" presName="LevelTwoTextNode" presStyleLbl="node2" presStyleIdx="1" presStyleCnt="3">
        <dgm:presLayoutVars>
          <dgm:chPref val="3"/>
        </dgm:presLayoutVars>
      </dgm:prSet>
      <dgm:spPr/>
    </dgm:pt>
    <dgm:pt modelId="{ED0241BB-FE47-4109-81AD-F9754E3F7BEE}" type="pres">
      <dgm:prSet presAssocID="{1687EACB-BB87-4EE1-B74A-FD1DDAF2D7AA}" presName="level3hierChild" presStyleCnt="0"/>
      <dgm:spPr/>
    </dgm:pt>
    <dgm:pt modelId="{C57E8713-AC50-41C4-8C9C-30E696DF642B}" type="pres">
      <dgm:prSet presAssocID="{86B15F85-DBE1-469B-AFEE-F5991E0E22AF}" presName="conn2-1" presStyleLbl="parChTrans1D2" presStyleIdx="2" presStyleCnt="3"/>
      <dgm:spPr/>
    </dgm:pt>
    <dgm:pt modelId="{0B6FFC2C-F901-4A62-A11F-6D8408EC62C9}" type="pres">
      <dgm:prSet presAssocID="{86B15F85-DBE1-469B-AFEE-F5991E0E22AF}" presName="connTx" presStyleLbl="parChTrans1D2" presStyleIdx="2" presStyleCnt="3"/>
      <dgm:spPr/>
    </dgm:pt>
    <dgm:pt modelId="{6C6E0183-3720-4353-B260-CDEDBC7C70BC}" type="pres">
      <dgm:prSet presAssocID="{3D8E7A5D-B8AB-4E0A-8CFE-6FAA2464D787}" presName="root2" presStyleCnt="0"/>
      <dgm:spPr/>
    </dgm:pt>
    <dgm:pt modelId="{319CEB52-1581-4AD6-B5A2-5BFBD3D2E7D8}" type="pres">
      <dgm:prSet presAssocID="{3D8E7A5D-B8AB-4E0A-8CFE-6FAA2464D787}" presName="LevelTwoTextNode" presStyleLbl="node2" presStyleIdx="2" presStyleCnt="3">
        <dgm:presLayoutVars>
          <dgm:chPref val="3"/>
        </dgm:presLayoutVars>
      </dgm:prSet>
      <dgm:spPr/>
    </dgm:pt>
    <dgm:pt modelId="{EE24E0A4-BEB5-4235-9D4F-0EB1449A53D5}" type="pres">
      <dgm:prSet presAssocID="{3D8E7A5D-B8AB-4E0A-8CFE-6FAA2464D787}" presName="level3hierChild" presStyleCnt="0"/>
      <dgm:spPr/>
    </dgm:pt>
  </dgm:ptLst>
  <dgm:cxnLst>
    <dgm:cxn modelId="{76B49029-B767-4AB0-9C44-03A4EEAD2E39}" type="presOf" srcId="{857C26E0-8FF5-4720-993F-905E95C7094B}" destId="{271A1990-00CF-4A3A-827B-01C8D3D9D58A}" srcOrd="0" destOrd="0" presId="urn:microsoft.com/office/officeart/2008/layout/HorizontalMultiLevelHierarchy"/>
    <dgm:cxn modelId="{52B1BB2B-D684-4267-AE3A-24806DD34C36}" type="presOf" srcId="{AA73571C-7A76-47CC-B4CC-51FBC4B133B2}" destId="{35366B95-1FB4-480F-AAB0-B64C5DEB89AF}" srcOrd="0" destOrd="0" presId="urn:microsoft.com/office/officeart/2008/layout/HorizontalMultiLevelHierarchy"/>
    <dgm:cxn modelId="{7D9E1731-EC65-4750-960C-AA3D761C23C4}" type="presOf" srcId="{EF131DFA-6314-4D87-82CD-9E7C26785DBB}" destId="{DAB28F4D-2CF8-4CA4-A313-E7F97438DB72}" srcOrd="0" destOrd="0" presId="urn:microsoft.com/office/officeart/2008/layout/HorizontalMultiLevelHierarchy"/>
    <dgm:cxn modelId="{5BAF2947-050F-489B-BA2F-6BA28BD6445D}" type="presOf" srcId="{AA73571C-7A76-47CC-B4CC-51FBC4B133B2}" destId="{BAA2738C-F0C7-476F-8739-536120BFEF81}" srcOrd="1" destOrd="0" presId="urn:microsoft.com/office/officeart/2008/layout/HorizontalMultiLevelHierarchy"/>
    <dgm:cxn modelId="{BDB18B52-AD3F-4FEC-A033-F012DF71CE34}" type="presOf" srcId="{86B15F85-DBE1-469B-AFEE-F5991E0E22AF}" destId="{0B6FFC2C-F901-4A62-A11F-6D8408EC62C9}" srcOrd="1" destOrd="0" presId="urn:microsoft.com/office/officeart/2008/layout/HorizontalMultiLevelHierarchy"/>
    <dgm:cxn modelId="{6EF4537A-4BB2-4B29-8B87-87CB678AAB93}" type="presOf" srcId="{3D8E7A5D-B8AB-4E0A-8CFE-6FAA2464D787}" destId="{319CEB52-1581-4AD6-B5A2-5BFBD3D2E7D8}" srcOrd="0" destOrd="0" presId="urn:microsoft.com/office/officeart/2008/layout/HorizontalMultiLevelHierarchy"/>
    <dgm:cxn modelId="{C4E21A84-9199-49C8-BEFA-11EE2F313E36}" type="presOf" srcId="{86B15F85-DBE1-469B-AFEE-F5991E0E22AF}" destId="{C57E8713-AC50-41C4-8C9C-30E696DF642B}" srcOrd="0" destOrd="0" presId="urn:microsoft.com/office/officeart/2008/layout/HorizontalMultiLevelHierarchy"/>
    <dgm:cxn modelId="{57055E88-BD09-443A-9445-1D164A84EE82}" type="presOf" srcId="{1687EACB-BB87-4EE1-B74A-FD1DDAF2D7AA}" destId="{EB9E38AA-47E9-4973-B56E-B2B3638A3E4D}" srcOrd="0" destOrd="0" presId="urn:microsoft.com/office/officeart/2008/layout/HorizontalMultiLevelHierarchy"/>
    <dgm:cxn modelId="{B255FD8C-556B-4D46-A01A-F78CD4405044}" srcId="{471DB03C-318D-4719-A643-676898D973B9}" destId="{9DE65310-1CC0-4409-97A0-A03DEABFF70C}" srcOrd="0" destOrd="0" parTransId="{E6CA89B4-A626-4C28-93A3-1360F9A2B4D9}" sibTransId="{DF8F4694-60DE-4EDE-BDED-2A3C400C7DB7}"/>
    <dgm:cxn modelId="{21812B97-76C2-4B7C-B8FC-8A9CAD2CDB02}" srcId="{9DE65310-1CC0-4409-97A0-A03DEABFF70C}" destId="{1687EACB-BB87-4EE1-B74A-FD1DDAF2D7AA}" srcOrd="1" destOrd="0" parTransId="{AA73571C-7A76-47CC-B4CC-51FBC4B133B2}" sibTransId="{2952212C-7D6D-4B24-8DA1-805252BA252B}"/>
    <dgm:cxn modelId="{BE2B589C-9A71-4FAB-B677-7D6BDC1D7E2B}" type="presOf" srcId="{471DB03C-318D-4719-A643-676898D973B9}" destId="{2441CF55-9CBF-4BE2-B23C-A55694FDB042}" srcOrd="0" destOrd="0" presId="urn:microsoft.com/office/officeart/2008/layout/HorizontalMultiLevelHierarchy"/>
    <dgm:cxn modelId="{E27B05C1-B58F-4148-A42C-BC7D90233300}" type="presOf" srcId="{9DE65310-1CC0-4409-97A0-A03DEABFF70C}" destId="{6F3C19C4-5CA8-4B0E-8E6A-C0D883799B08}" srcOrd="0" destOrd="0" presId="urn:microsoft.com/office/officeart/2008/layout/HorizontalMultiLevelHierarchy"/>
    <dgm:cxn modelId="{0D8D12E0-F801-461B-A004-F97ED60C8533}" srcId="{9DE65310-1CC0-4409-97A0-A03DEABFF70C}" destId="{EF131DFA-6314-4D87-82CD-9E7C26785DBB}" srcOrd="0" destOrd="0" parTransId="{857C26E0-8FF5-4720-993F-905E95C7094B}" sibTransId="{E51116F3-FC72-4EE6-AC85-F0BB04D3A07A}"/>
    <dgm:cxn modelId="{93FD49EA-E275-40E4-9742-814D83BC4D22}" type="presOf" srcId="{857C26E0-8FF5-4720-993F-905E95C7094B}" destId="{447B050E-D680-4B4F-842A-4B0E34ED3065}" srcOrd="1" destOrd="0" presId="urn:microsoft.com/office/officeart/2008/layout/HorizontalMultiLevelHierarchy"/>
    <dgm:cxn modelId="{90B715FE-8713-40B4-99F4-DCBD31B50379}" srcId="{9DE65310-1CC0-4409-97A0-A03DEABFF70C}" destId="{3D8E7A5D-B8AB-4E0A-8CFE-6FAA2464D787}" srcOrd="2" destOrd="0" parTransId="{86B15F85-DBE1-469B-AFEE-F5991E0E22AF}" sibTransId="{0B97A1DB-8078-48EB-B04C-482EBB4DDBE1}"/>
    <dgm:cxn modelId="{91C4C879-12C7-4EF7-8794-E3FC215DE6AC}" type="presParOf" srcId="{2441CF55-9CBF-4BE2-B23C-A55694FDB042}" destId="{A55EA9E1-3F93-4722-9CFB-8C367B0755E7}" srcOrd="0" destOrd="0" presId="urn:microsoft.com/office/officeart/2008/layout/HorizontalMultiLevelHierarchy"/>
    <dgm:cxn modelId="{B69BF22B-CEE3-4B51-BC1D-ABA09D6B4D10}" type="presParOf" srcId="{A55EA9E1-3F93-4722-9CFB-8C367B0755E7}" destId="{6F3C19C4-5CA8-4B0E-8E6A-C0D883799B08}" srcOrd="0" destOrd="0" presId="urn:microsoft.com/office/officeart/2008/layout/HorizontalMultiLevelHierarchy"/>
    <dgm:cxn modelId="{3DFF419C-EEC9-4D7C-85C7-274D56ACCBC0}" type="presParOf" srcId="{A55EA9E1-3F93-4722-9CFB-8C367B0755E7}" destId="{508237B8-A3CD-41FD-8EE3-1119E4E88816}" srcOrd="1" destOrd="0" presId="urn:microsoft.com/office/officeart/2008/layout/HorizontalMultiLevelHierarchy"/>
    <dgm:cxn modelId="{E94322A7-819B-4F32-BA65-582EA5C596C7}" type="presParOf" srcId="{508237B8-A3CD-41FD-8EE3-1119E4E88816}" destId="{271A1990-00CF-4A3A-827B-01C8D3D9D58A}" srcOrd="0" destOrd="0" presId="urn:microsoft.com/office/officeart/2008/layout/HorizontalMultiLevelHierarchy"/>
    <dgm:cxn modelId="{32C69C3A-EFBD-49F5-9DC0-5AFF31F9E459}" type="presParOf" srcId="{271A1990-00CF-4A3A-827B-01C8D3D9D58A}" destId="{447B050E-D680-4B4F-842A-4B0E34ED3065}" srcOrd="0" destOrd="0" presId="urn:microsoft.com/office/officeart/2008/layout/HorizontalMultiLevelHierarchy"/>
    <dgm:cxn modelId="{35308CC0-D22E-4111-9AEB-FEEA71D51E95}" type="presParOf" srcId="{508237B8-A3CD-41FD-8EE3-1119E4E88816}" destId="{A0251311-CF4E-4BCB-951C-13D9C1A62B9A}" srcOrd="1" destOrd="0" presId="urn:microsoft.com/office/officeart/2008/layout/HorizontalMultiLevelHierarchy"/>
    <dgm:cxn modelId="{71F96054-4F20-472C-8C38-EA3A73EC493C}" type="presParOf" srcId="{A0251311-CF4E-4BCB-951C-13D9C1A62B9A}" destId="{DAB28F4D-2CF8-4CA4-A313-E7F97438DB72}" srcOrd="0" destOrd="0" presId="urn:microsoft.com/office/officeart/2008/layout/HorizontalMultiLevelHierarchy"/>
    <dgm:cxn modelId="{ECE0835C-85FC-4245-BB11-7A939133E28F}" type="presParOf" srcId="{A0251311-CF4E-4BCB-951C-13D9C1A62B9A}" destId="{76882C88-04C0-4A62-8D16-62D4FC820465}" srcOrd="1" destOrd="0" presId="urn:microsoft.com/office/officeart/2008/layout/HorizontalMultiLevelHierarchy"/>
    <dgm:cxn modelId="{394C57A8-2FC1-47E7-873B-DE823B5A0580}" type="presParOf" srcId="{508237B8-A3CD-41FD-8EE3-1119E4E88816}" destId="{35366B95-1FB4-480F-AAB0-B64C5DEB89AF}" srcOrd="2" destOrd="0" presId="urn:microsoft.com/office/officeart/2008/layout/HorizontalMultiLevelHierarchy"/>
    <dgm:cxn modelId="{8F6E89E2-2105-4B71-AF8E-90060AE1DF2D}" type="presParOf" srcId="{35366B95-1FB4-480F-AAB0-B64C5DEB89AF}" destId="{BAA2738C-F0C7-476F-8739-536120BFEF81}" srcOrd="0" destOrd="0" presId="urn:microsoft.com/office/officeart/2008/layout/HorizontalMultiLevelHierarchy"/>
    <dgm:cxn modelId="{8A5529AC-2955-4E11-B79C-7478754ABD35}" type="presParOf" srcId="{508237B8-A3CD-41FD-8EE3-1119E4E88816}" destId="{4D8E8002-B038-4357-8A40-F0B20410E76E}" srcOrd="3" destOrd="0" presId="urn:microsoft.com/office/officeart/2008/layout/HorizontalMultiLevelHierarchy"/>
    <dgm:cxn modelId="{C5662C15-4736-4F13-930C-28E0067EFA37}" type="presParOf" srcId="{4D8E8002-B038-4357-8A40-F0B20410E76E}" destId="{EB9E38AA-47E9-4973-B56E-B2B3638A3E4D}" srcOrd="0" destOrd="0" presId="urn:microsoft.com/office/officeart/2008/layout/HorizontalMultiLevelHierarchy"/>
    <dgm:cxn modelId="{3820C6EB-0FCE-4C6A-905A-05F89DEBB3DD}" type="presParOf" srcId="{4D8E8002-B038-4357-8A40-F0B20410E76E}" destId="{ED0241BB-FE47-4109-81AD-F9754E3F7BEE}" srcOrd="1" destOrd="0" presId="urn:microsoft.com/office/officeart/2008/layout/HorizontalMultiLevelHierarchy"/>
    <dgm:cxn modelId="{A09962DC-E102-4BD6-B2EC-336B9DBFE90E}" type="presParOf" srcId="{508237B8-A3CD-41FD-8EE3-1119E4E88816}" destId="{C57E8713-AC50-41C4-8C9C-30E696DF642B}" srcOrd="4" destOrd="0" presId="urn:microsoft.com/office/officeart/2008/layout/HorizontalMultiLevelHierarchy"/>
    <dgm:cxn modelId="{B46212B3-AA86-4554-8F7A-D60683B4B413}" type="presParOf" srcId="{C57E8713-AC50-41C4-8C9C-30E696DF642B}" destId="{0B6FFC2C-F901-4A62-A11F-6D8408EC62C9}" srcOrd="0" destOrd="0" presId="urn:microsoft.com/office/officeart/2008/layout/HorizontalMultiLevelHierarchy"/>
    <dgm:cxn modelId="{8453B08E-2E3B-47D0-AB18-F49033DE70FE}" type="presParOf" srcId="{508237B8-A3CD-41FD-8EE3-1119E4E88816}" destId="{6C6E0183-3720-4353-B260-CDEDBC7C70BC}" srcOrd="5" destOrd="0" presId="urn:microsoft.com/office/officeart/2008/layout/HorizontalMultiLevelHierarchy"/>
    <dgm:cxn modelId="{41B1E664-A9E3-40B9-9FDE-F724C08D4CEE}" type="presParOf" srcId="{6C6E0183-3720-4353-B260-CDEDBC7C70BC}" destId="{319CEB52-1581-4AD6-B5A2-5BFBD3D2E7D8}" srcOrd="0" destOrd="0" presId="urn:microsoft.com/office/officeart/2008/layout/HorizontalMultiLevelHierarchy"/>
    <dgm:cxn modelId="{BB1C9388-97C9-4FBF-BD5E-133B95AFD6D2}" type="presParOf" srcId="{6C6E0183-3720-4353-B260-CDEDBC7C70BC}" destId="{EE24E0A4-BEB5-4235-9D4F-0EB1449A53D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10C6857-0B12-4892-AC64-B948CAC1E88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AO"/>
        </a:p>
      </dgm:t>
    </dgm:pt>
    <dgm:pt modelId="{6C11168B-762D-4FCA-8EB9-4EDB8491E2D4}">
      <dgm:prSet phldrT="[Texto]" custT="1"/>
      <dgm:spPr/>
      <dgm:t>
        <a:bodyPr/>
        <a:lstStyle/>
        <a:p>
          <a:r>
            <a:rPr lang="pt-PT" sz="1000" b="1" dirty="0">
              <a:latin typeface="Arial" panose="020B0604020202020204" pitchFamily="34" charset="0"/>
              <a:cs typeface="Arial" panose="020B0604020202020204" pitchFamily="34" charset="0"/>
            </a:rPr>
            <a:t>Coordenador</a:t>
          </a:r>
          <a:endParaRPr lang="pt-AO" sz="1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99C182-7D93-4038-B9A0-268CA5FC238F}" type="parTrans" cxnId="{5467AE2D-A5C5-4C28-BBE2-68EF8A4B22FF}">
      <dgm:prSet/>
      <dgm:spPr/>
      <dgm:t>
        <a:bodyPr/>
        <a:lstStyle/>
        <a:p>
          <a:endParaRPr lang="pt-AO"/>
        </a:p>
      </dgm:t>
    </dgm:pt>
    <dgm:pt modelId="{AAC59C95-1105-4F49-89B4-3987276FD3B6}" type="sibTrans" cxnId="{5467AE2D-A5C5-4C28-BBE2-68EF8A4B22FF}">
      <dgm:prSet/>
      <dgm:spPr/>
      <dgm:t>
        <a:bodyPr/>
        <a:lstStyle/>
        <a:p>
          <a:endParaRPr lang="pt-AO"/>
        </a:p>
      </dgm:t>
    </dgm:pt>
    <dgm:pt modelId="{D6CE2DFA-EC76-4189-A1DE-881E0FABAFF0}">
      <dgm:prSet phldrT="[Texto]" custT="1"/>
      <dgm:spPr/>
      <dgm:t>
        <a:bodyPr/>
        <a:lstStyle/>
        <a:p>
          <a:r>
            <a:rPr lang="pt-PT" sz="1000" b="1" dirty="0">
              <a:latin typeface="Arial" panose="020B0604020202020204" pitchFamily="34" charset="0"/>
              <a:cs typeface="Arial" panose="020B0604020202020204" pitchFamily="34" charset="0"/>
            </a:rPr>
            <a:t>Externo</a:t>
          </a:r>
          <a:endParaRPr lang="pt-AO" sz="1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1099FB-05F6-40F2-BF13-3B373EC07597}" type="parTrans" cxnId="{648DFEE3-A58E-4BD8-890C-42459625ADCC}">
      <dgm:prSet/>
      <dgm:spPr/>
      <dgm:t>
        <a:bodyPr/>
        <a:lstStyle/>
        <a:p>
          <a:endParaRPr lang="pt-AO"/>
        </a:p>
      </dgm:t>
    </dgm:pt>
    <dgm:pt modelId="{EEA0F9BA-079C-4009-BA51-ACAC3F98926F}" type="sibTrans" cxnId="{648DFEE3-A58E-4BD8-890C-42459625ADCC}">
      <dgm:prSet/>
      <dgm:spPr/>
      <dgm:t>
        <a:bodyPr/>
        <a:lstStyle/>
        <a:p>
          <a:endParaRPr lang="pt-AO"/>
        </a:p>
      </dgm:t>
    </dgm:pt>
    <dgm:pt modelId="{34B4F701-54A0-4920-8A6D-F0345450142E}">
      <dgm:prSet phldrT="[Texto]" custT="1"/>
      <dgm:spPr/>
      <dgm:t>
        <a:bodyPr/>
        <a:lstStyle/>
        <a:p>
          <a:r>
            <a:rPr lang="pt-PT" sz="1000" b="1" dirty="0">
              <a:latin typeface="Arial" panose="020B0604020202020204" pitchFamily="34" charset="0"/>
              <a:cs typeface="Arial" panose="020B0604020202020204" pitchFamily="34" charset="0"/>
            </a:rPr>
            <a:t>Avaliadores</a:t>
          </a:r>
          <a:endParaRPr lang="pt-AO" sz="1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234BEC-8CD3-469C-A535-478390031048}" type="parTrans" cxnId="{628D3EB1-E283-45E6-894B-1D49FE102E3A}">
      <dgm:prSet/>
      <dgm:spPr/>
      <dgm:t>
        <a:bodyPr/>
        <a:lstStyle/>
        <a:p>
          <a:endParaRPr lang="pt-AO"/>
        </a:p>
      </dgm:t>
    </dgm:pt>
    <dgm:pt modelId="{08243427-1353-4164-89E5-EC31BDD41AE6}" type="sibTrans" cxnId="{628D3EB1-E283-45E6-894B-1D49FE102E3A}">
      <dgm:prSet/>
      <dgm:spPr/>
      <dgm:t>
        <a:bodyPr/>
        <a:lstStyle/>
        <a:p>
          <a:endParaRPr lang="pt-AO"/>
        </a:p>
      </dgm:t>
    </dgm:pt>
    <dgm:pt modelId="{F433D0D1-A5E8-4CE9-87B1-A74B18D083AC}">
      <dgm:prSet custT="1"/>
      <dgm:spPr/>
      <dgm:t>
        <a:bodyPr/>
        <a:lstStyle/>
        <a:p>
          <a:r>
            <a:rPr lang="pt-PT" sz="1000" b="1" dirty="0">
              <a:latin typeface="Arial" panose="020B0604020202020204" pitchFamily="34" charset="0"/>
              <a:cs typeface="Arial" panose="020B0604020202020204" pitchFamily="34" charset="0"/>
            </a:rPr>
            <a:t>Júri de Avaliação e Certificação</a:t>
          </a:r>
          <a:endParaRPr lang="pt-AO" sz="1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D95413-3D43-497B-86B5-2C40B9F33A4A}" type="parTrans" cxnId="{86A735EA-C8BB-44F6-8BF6-C2899A026237}">
      <dgm:prSet/>
      <dgm:spPr/>
      <dgm:t>
        <a:bodyPr/>
        <a:lstStyle/>
        <a:p>
          <a:endParaRPr lang="pt-AO"/>
        </a:p>
      </dgm:t>
    </dgm:pt>
    <dgm:pt modelId="{574CF87F-06D1-452B-ABD7-3074D930D8EC}" type="sibTrans" cxnId="{86A735EA-C8BB-44F6-8BF6-C2899A026237}">
      <dgm:prSet/>
      <dgm:spPr/>
      <dgm:t>
        <a:bodyPr/>
        <a:lstStyle/>
        <a:p>
          <a:endParaRPr lang="pt-AO"/>
        </a:p>
      </dgm:t>
    </dgm:pt>
    <dgm:pt modelId="{603B2FB7-D672-44DB-BE09-FB9AA8F15E4F}">
      <dgm:prSet custT="1"/>
      <dgm:spPr/>
      <dgm:t>
        <a:bodyPr/>
        <a:lstStyle/>
        <a:p>
          <a:r>
            <a:rPr lang="pt-AO" sz="1000" b="1" dirty="0">
              <a:latin typeface="Arial" panose="020B0604020202020204" pitchFamily="34" charset="0"/>
              <a:cs typeface="Arial" panose="020B0604020202020204" pitchFamily="34" charset="0"/>
            </a:rPr>
            <a:t>Técnicos Administrativos</a:t>
          </a:r>
        </a:p>
      </dgm:t>
    </dgm:pt>
    <dgm:pt modelId="{1E58195A-0571-4FE7-87AC-06F893C2C65A}" type="parTrans" cxnId="{CA63C476-9E8E-49B5-B8E1-BCC16426A762}">
      <dgm:prSet/>
      <dgm:spPr/>
      <dgm:t>
        <a:bodyPr/>
        <a:lstStyle/>
        <a:p>
          <a:endParaRPr lang="pt-AO"/>
        </a:p>
      </dgm:t>
    </dgm:pt>
    <dgm:pt modelId="{7FB9BB8A-7BFD-4479-B04A-4AEAF105D222}" type="sibTrans" cxnId="{CA63C476-9E8E-49B5-B8E1-BCC16426A762}">
      <dgm:prSet/>
      <dgm:spPr/>
      <dgm:t>
        <a:bodyPr/>
        <a:lstStyle/>
        <a:p>
          <a:endParaRPr lang="pt-AO"/>
        </a:p>
      </dgm:t>
    </dgm:pt>
    <dgm:pt modelId="{73DD3AC5-6320-40BC-A977-59B8C22BB6CF}">
      <dgm:prSet custT="1"/>
      <dgm:spPr/>
      <dgm:t>
        <a:bodyPr/>
        <a:lstStyle/>
        <a:p>
          <a:r>
            <a:rPr lang="pt-AO" sz="1000" b="1" dirty="0">
              <a:latin typeface="Arial" panose="020B0604020202020204" pitchFamily="34" charset="0"/>
              <a:cs typeface="Arial" panose="020B0604020202020204" pitchFamily="34" charset="0"/>
            </a:rPr>
            <a:t>TORVCC</a:t>
          </a:r>
        </a:p>
      </dgm:t>
    </dgm:pt>
    <dgm:pt modelId="{925C5A0A-ED72-4917-A822-C2724724C1B6}" type="parTrans" cxnId="{914C2102-3415-4382-A846-E276916DB9FB}">
      <dgm:prSet/>
      <dgm:spPr/>
      <dgm:t>
        <a:bodyPr/>
        <a:lstStyle/>
        <a:p>
          <a:endParaRPr lang="pt-AO"/>
        </a:p>
      </dgm:t>
    </dgm:pt>
    <dgm:pt modelId="{633E765C-FF88-48EF-89E0-71B8637642D3}" type="sibTrans" cxnId="{914C2102-3415-4382-A846-E276916DB9FB}">
      <dgm:prSet/>
      <dgm:spPr/>
      <dgm:t>
        <a:bodyPr/>
        <a:lstStyle/>
        <a:p>
          <a:endParaRPr lang="pt-AO"/>
        </a:p>
      </dgm:t>
    </dgm:pt>
    <dgm:pt modelId="{E6DCCAFC-DD50-4F83-9EAA-ECC7BD815187}">
      <dgm:prSet custT="1"/>
      <dgm:spPr/>
      <dgm:t>
        <a:bodyPr/>
        <a:lstStyle/>
        <a:p>
          <a:r>
            <a:rPr lang="pt-AO" sz="1000" b="1" dirty="0">
              <a:latin typeface="Arial" panose="020B0604020202020204" pitchFamily="34" charset="0"/>
              <a:cs typeface="Arial" panose="020B0604020202020204" pitchFamily="34" charset="0"/>
            </a:rPr>
            <a:t>Interno</a:t>
          </a:r>
        </a:p>
      </dgm:t>
    </dgm:pt>
    <dgm:pt modelId="{AEA9E5CC-0DE6-4DC3-911A-761B10A32189}" type="parTrans" cxnId="{65169004-C26D-46A4-8D15-AB5E61C58838}">
      <dgm:prSet/>
      <dgm:spPr/>
      <dgm:t>
        <a:bodyPr/>
        <a:lstStyle/>
        <a:p>
          <a:endParaRPr lang="pt-AO"/>
        </a:p>
      </dgm:t>
    </dgm:pt>
    <dgm:pt modelId="{0E1453F2-0676-4F03-9E07-F95FC06DB8FA}" type="sibTrans" cxnId="{65169004-C26D-46A4-8D15-AB5E61C58838}">
      <dgm:prSet/>
      <dgm:spPr/>
      <dgm:t>
        <a:bodyPr/>
        <a:lstStyle/>
        <a:p>
          <a:endParaRPr lang="pt-AO"/>
        </a:p>
      </dgm:t>
    </dgm:pt>
    <dgm:pt modelId="{95123E96-E4A7-44FF-9308-7CD6013912BC}" type="pres">
      <dgm:prSet presAssocID="{110C6857-0B12-4892-AC64-B948CAC1E88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7CC456C-FCD8-4AEB-A6FB-C262253580DA}" type="pres">
      <dgm:prSet presAssocID="{6C11168B-762D-4FCA-8EB9-4EDB8491E2D4}" presName="hierRoot1" presStyleCnt="0"/>
      <dgm:spPr/>
    </dgm:pt>
    <dgm:pt modelId="{7E0C4E2B-FBD0-48F6-8C14-D48232D3C89E}" type="pres">
      <dgm:prSet presAssocID="{6C11168B-762D-4FCA-8EB9-4EDB8491E2D4}" presName="composite" presStyleCnt="0"/>
      <dgm:spPr/>
    </dgm:pt>
    <dgm:pt modelId="{6D2C200B-29AB-414E-8991-179725448944}" type="pres">
      <dgm:prSet presAssocID="{6C11168B-762D-4FCA-8EB9-4EDB8491E2D4}" presName="background" presStyleLbl="node0" presStyleIdx="0" presStyleCnt="1"/>
      <dgm:spPr/>
    </dgm:pt>
    <dgm:pt modelId="{27547719-B8C9-45F9-A2AC-AF845D4279FB}" type="pres">
      <dgm:prSet presAssocID="{6C11168B-762D-4FCA-8EB9-4EDB8491E2D4}" presName="text" presStyleLbl="fgAcc0" presStyleIdx="0" presStyleCnt="1">
        <dgm:presLayoutVars>
          <dgm:chPref val="3"/>
        </dgm:presLayoutVars>
      </dgm:prSet>
      <dgm:spPr/>
    </dgm:pt>
    <dgm:pt modelId="{98D3AB33-1C67-40D9-909D-4EC5EE726CFA}" type="pres">
      <dgm:prSet presAssocID="{6C11168B-762D-4FCA-8EB9-4EDB8491E2D4}" presName="hierChild2" presStyleCnt="0"/>
      <dgm:spPr/>
    </dgm:pt>
    <dgm:pt modelId="{941653E7-2E0E-4213-B69C-31DCBBCF5C00}" type="pres">
      <dgm:prSet presAssocID="{1E58195A-0571-4FE7-87AC-06F893C2C65A}" presName="Name10" presStyleLbl="parChTrans1D2" presStyleIdx="0" presStyleCnt="4"/>
      <dgm:spPr/>
    </dgm:pt>
    <dgm:pt modelId="{216818B6-A8EE-4394-BAB4-F89B9104D1DB}" type="pres">
      <dgm:prSet presAssocID="{603B2FB7-D672-44DB-BE09-FB9AA8F15E4F}" presName="hierRoot2" presStyleCnt="0"/>
      <dgm:spPr/>
    </dgm:pt>
    <dgm:pt modelId="{BE896A15-3AEB-4454-A468-3D66DF602F5C}" type="pres">
      <dgm:prSet presAssocID="{603B2FB7-D672-44DB-BE09-FB9AA8F15E4F}" presName="composite2" presStyleCnt="0"/>
      <dgm:spPr/>
    </dgm:pt>
    <dgm:pt modelId="{A4C2E9E6-5A9B-4F81-B83B-7D957B3871ED}" type="pres">
      <dgm:prSet presAssocID="{603B2FB7-D672-44DB-BE09-FB9AA8F15E4F}" presName="background2" presStyleLbl="node2" presStyleIdx="0" presStyleCnt="4"/>
      <dgm:spPr/>
    </dgm:pt>
    <dgm:pt modelId="{4906D531-6CCC-44A4-9E3D-8F313391E5B5}" type="pres">
      <dgm:prSet presAssocID="{603B2FB7-D672-44DB-BE09-FB9AA8F15E4F}" presName="text2" presStyleLbl="fgAcc2" presStyleIdx="0" presStyleCnt="4">
        <dgm:presLayoutVars>
          <dgm:chPref val="3"/>
        </dgm:presLayoutVars>
      </dgm:prSet>
      <dgm:spPr/>
    </dgm:pt>
    <dgm:pt modelId="{F4514472-2A6C-4E5A-BB60-B3FA2360B8AA}" type="pres">
      <dgm:prSet presAssocID="{603B2FB7-D672-44DB-BE09-FB9AA8F15E4F}" presName="hierChild3" presStyleCnt="0"/>
      <dgm:spPr/>
    </dgm:pt>
    <dgm:pt modelId="{5AFA9260-59FF-4E93-B129-39EF282B6C5C}" type="pres">
      <dgm:prSet presAssocID="{925C5A0A-ED72-4917-A822-C2724724C1B6}" presName="Name10" presStyleLbl="parChTrans1D2" presStyleIdx="1" presStyleCnt="4"/>
      <dgm:spPr/>
    </dgm:pt>
    <dgm:pt modelId="{823CFBA2-BCFB-40C1-BDFA-FA1952A0EE88}" type="pres">
      <dgm:prSet presAssocID="{73DD3AC5-6320-40BC-A977-59B8C22BB6CF}" presName="hierRoot2" presStyleCnt="0"/>
      <dgm:spPr/>
    </dgm:pt>
    <dgm:pt modelId="{AB5207E3-00CA-401F-8712-3D5EA11B2CA8}" type="pres">
      <dgm:prSet presAssocID="{73DD3AC5-6320-40BC-A977-59B8C22BB6CF}" presName="composite2" presStyleCnt="0"/>
      <dgm:spPr/>
    </dgm:pt>
    <dgm:pt modelId="{8093AE93-D777-4CC3-920A-C108D68C386D}" type="pres">
      <dgm:prSet presAssocID="{73DD3AC5-6320-40BC-A977-59B8C22BB6CF}" presName="background2" presStyleLbl="node2" presStyleIdx="1" presStyleCnt="4"/>
      <dgm:spPr/>
    </dgm:pt>
    <dgm:pt modelId="{076C9FD6-FE66-4A19-A990-D78C832B1E49}" type="pres">
      <dgm:prSet presAssocID="{73DD3AC5-6320-40BC-A977-59B8C22BB6CF}" presName="text2" presStyleLbl="fgAcc2" presStyleIdx="1" presStyleCnt="4">
        <dgm:presLayoutVars>
          <dgm:chPref val="3"/>
        </dgm:presLayoutVars>
      </dgm:prSet>
      <dgm:spPr/>
    </dgm:pt>
    <dgm:pt modelId="{F5DD258C-B293-4C81-B167-66F59C57E6FE}" type="pres">
      <dgm:prSet presAssocID="{73DD3AC5-6320-40BC-A977-59B8C22BB6CF}" presName="hierChild3" presStyleCnt="0"/>
      <dgm:spPr/>
    </dgm:pt>
    <dgm:pt modelId="{2942D8A1-9001-44E3-87AA-9C1B8829DDD4}" type="pres">
      <dgm:prSet presAssocID="{D4234BEC-8CD3-469C-A535-478390031048}" presName="Name10" presStyleLbl="parChTrans1D2" presStyleIdx="2" presStyleCnt="4"/>
      <dgm:spPr/>
    </dgm:pt>
    <dgm:pt modelId="{55660A6B-5D3B-42D5-86C0-639297DB49E6}" type="pres">
      <dgm:prSet presAssocID="{34B4F701-54A0-4920-8A6D-F0345450142E}" presName="hierRoot2" presStyleCnt="0"/>
      <dgm:spPr/>
    </dgm:pt>
    <dgm:pt modelId="{4051AEC7-5EB2-4FB2-BBF8-772118BBF956}" type="pres">
      <dgm:prSet presAssocID="{34B4F701-54A0-4920-8A6D-F0345450142E}" presName="composite2" presStyleCnt="0"/>
      <dgm:spPr/>
    </dgm:pt>
    <dgm:pt modelId="{489F19FA-0FFA-48C8-A582-3197F4E62DBE}" type="pres">
      <dgm:prSet presAssocID="{34B4F701-54A0-4920-8A6D-F0345450142E}" presName="background2" presStyleLbl="node2" presStyleIdx="2" presStyleCnt="4"/>
      <dgm:spPr/>
    </dgm:pt>
    <dgm:pt modelId="{6E4E9DED-59E1-4078-8A0F-44CA3D11A4B8}" type="pres">
      <dgm:prSet presAssocID="{34B4F701-54A0-4920-8A6D-F0345450142E}" presName="text2" presStyleLbl="fgAcc2" presStyleIdx="2" presStyleCnt="4">
        <dgm:presLayoutVars>
          <dgm:chPref val="3"/>
        </dgm:presLayoutVars>
      </dgm:prSet>
      <dgm:spPr/>
    </dgm:pt>
    <dgm:pt modelId="{70296641-F935-4E45-A9C9-C4BF872BEAFE}" type="pres">
      <dgm:prSet presAssocID="{34B4F701-54A0-4920-8A6D-F0345450142E}" presName="hierChild3" presStyleCnt="0"/>
      <dgm:spPr/>
    </dgm:pt>
    <dgm:pt modelId="{570E1D52-EA8F-45A5-A9E7-311527B4CED5}" type="pres">
      <dgm:prSet presAssocID="{AEA9E5CC-0DE6-4DC3-911A-761B10A32189}" presName="Name17" presStyleLbl="parChTrans1D3" presStyleIdx="0" presStyleCnt="2"/>
      <dgm:spPr/>
    </dgm:pt>
    <dgm:pt modelId="{CC26F2AC-E2CA-4B76-89CB-281731CB933C}" type="pres">
      <dgm:prSet presAssocID="{E6DCCAFC-DD50-4F83-9EAA-ECC7BD815187}" presName="hierRoot3" presStyleCnt="0"/>
      <dgm:spPr/>
    </dgm:pt>
    <dgm:pt modelId="{9D3F3FD1-D489-4C73-818A-4AA9391BEB51}" type="pres">
      <dgm:prSet presAssocID="{E6DCCAFC-DD50-4F83-9EAA-ECC7BD815187}" presName="composite3" presStyleCnt="0"/>
      <dgm:spPr/>
    </dgm:pt>
    <dgm:pt modelId="{B8991D10-13A9-4A4A-A274-81B36A7A52A0}" type="pres">
      <dgm:prSet presAssocID="{E6DCCAFC-DD50-4F83-9EAA-ECC7BD815187}" presName="background3" presStyleLbl="node3" presStyleIdx="0" presStyleCnt="2"/>
      <dgm:spPr/>
    </dgm:pt>
    <dgm:pt modelId="{4B94892A-BB88-4E1E-89DB-F09BEC660E13}" type="pres">
      <dgm:prSet presAssocID="{E6DCCAFC-DD50-4F83-9EAA-ECC7BD815187}" presName="text3" presStyleLbl="fgAcc3" presStyleIdx="0" presStyleCnt="2">
        <dgm:presLayoutVars>
          <dgm:chPref val="3"/>
        </dgm:presLayoutVars>
      </dgm:prSet>
      <dgm:spPr/>
    </dgm:pt>
    <dgm:pt modelId="{D0DAB9D4-B8B2-429C-BB6B-21825ED5FDAB}" type="pres">
      <dgm:prSet presAssocID="{E6DCCAFC-DD50-4F83-9EAA-ECC7BD815187}" presName="hierChild4" presStyleCnt="0"/>
      <dgm:spPr/>
    </dgm:pt>
    <dgm:pt modelId="{0099EAC2-A8E4-417A-A1EB-5A5463647FB9}" type="pres">
      <dgm:prSet presAssocID="{021099FB-05F6-40F2-BF13-3B373EC07597}" presName="Name17" presStyleLbl="parChTrans1D3" presStyleIdx="1" presStyleCnt="2"/>
      <dgm:spPr/>
    </dgm:pt>
    <dgm:pt modelId="{61E3C8CF-8D55-452E-9DAB-D5ADE4CF42E9}" type="pres">
      <dgm:prSet presAssocID="{D6CE2DFA-EC76-4189-A1DE-881E0FABAFF0}" presName="hierRoot3" presStyleCnt="0"/>
      <dgm:spPr/>
    </dgm:pt>
    <dgm:pt modelId="{FA3832A1-CDFE-4A20-A1F1-B9E903984096}" type="pres">
      <dgm:prSet presAssocID="{D6CE2DFA-EC76-4189-A1DE-881E0FABAFF0}" presName="composite3" presStyleCnt="0"/>
      <dgm:spPr/>
    </dgm:pt>
    <dgm:pt modelId="{CC8F73FD-7133-4986-9172-DBF953F19ED7}" type="pres">
      <dgm:prSet presAssocID="{D6CE2DFA-EC76-4189-A1DE-881E0FABAFF0}" presName="background3" presStyleLbl="node3" presStyleIdx="1" presStyleCnt="2"/>
      <dgm:spPr/>
    </dgm:pt>
    <dgm:pt modelId="{F3A1CD7C-0F10-411B-AD0A-3ED103CB8C72}" type="pres">
      <dgm:prSet presAssocID="{D6CE2DFA-EC76-4189-A1DE-881E0FABAFF0}" presName="text3" presStyleLbl="fgAcc3" presStyleIdx="1" presStyleCnt="2">
        <dgm:presLayoutVars>
          <dgm:chPref val="3"/>
        </dgm:presLayoutVars>
      </dgm:prSet>
      <dgm:spPr/>
    </dgm:pt>
    <dgm:pt modelId="{65020C0B-98EE-4EF7-A349-823B49A53AF0}" type="pres">
      <dgm:prSet presAssocID="{D6CE2DFA-EC76-4189-A1DE-881E0FABAFF0}" presName="hierChild4" presStyleCnt="0"/>
      <dgm:spPr/>
    </dgm:pt>
    <dgm:pt modelId="{F41BDC82-9CD4-46E7-BFC8-95F22471F269}" type="pres">
      <dgm:prSet presAssocID="{AFD95413-3D43-497B-86B5-2C40B9F33A4A}" presName="Name10" presStyleLbl="parChTrans1D2" presStyleIdx="3" presStyleCnt="4"/>
      <dgm:spPr/>
    </dgm:pt>
    <dgm:pt modelId="{621D2604-3D7A-4BB5-85EF-25AC2AD3264F}" type="pres">
      <dgm:prSet presAssocID="{F433D0D1-A5E8-4CE9-87B1-A74B18D083AC}" presName="hierRoot2" presStyleCnt="0"/>
      <dgm:spPr/>
    </dgm:pt>
    <dgm:pt modelId="{EB683F7D-A1C7-43FD-861D-D89C1D5BDA07}" type="pres">
      <dgm:prSet presAssocID="{F433D0D1-A5E8-4CE9-87B1-A74B18D083AC}" presName="composite2" presStyleCnt="0"/>
      <dgm:spPr/>
    </dgm:pt>
    <dgm:pt modelId="{9FB7EB79-3C7E-46D4-8CDA-CA20F815BFB6}" type="pres">
      <dgm:prSet presAssocID="{F433D0D1-A5E8-4CE9-87B1-A74B18D083AC}" presName="background2" presStyleLbl="node2" presStyleIdx="3" presStyleCnt="4"/>
      <dgm:spPr/>
    </dgm:pt>
    <dgm:pt modelId="{E9B254F2-EB1D-45D9-AA3B-845AB434E4D0}" type="pres">
      <dgm:prSet presAssocID="{F433D0D1-A5E8-4CE9-87B1-A74B18D083AC}" presName="text2" presStyleLbl="fgAcc2" presStyleIdx="3" presStyleCnt="4">
        <dgm:presLayoutVars>
          <dgm:chPref val="3"/>
        </dgm:presLayoutVars>
      </dgm:prSet>
      <dgm:spPr/>
    </dgm:pt>
    <dgm:pt modelId="{4A3C7BE3-A144-4532-9A7C-53C8DEFD8AA8}" type="pres">
      <dgm:prSet presAssocID="{F433D0D1-A5E8-4CE9-87B1-A74B18D083AC}" presName="hierChild3" presStyleCnt="0"/>
      <dgm:spPr/>
    </dgm:pt>
  </dgm:ptLst>
  <dgm:cxnLst>
    <dgm:cxn modelId="{914C2102-3415-4382-A846-E276916DB9FB}" srcId="{6C11168B-762D-4FCA-8EB9-4EDB8491E2D4}" destId="{73DD3AC5-6320-40BC-A977-59B8C22BB6CF}" srcOrd="1" destOrd="0" parTransId="{925C5A0A-ED72-4917-A822-C2724724C1B6}" sibTransId="{633E765C-FF88-48EF-89E0-71B8637642D3}"/>
    <dgm:cxn modelId="{65169004-C26D-46A4-8D15-AB5E61C58838}" srcId="{34B4F701-54A0-4920-8A6D-F0345450142E}" destId="{E6DCCAFC-DD50-4F83-9EAA-ECC7BD815187}" srcOrd="0" destOrd="0" parTransId="{AEA9E5CC-0DE6-4DC3-911A-761B10A32189}" sibTransId="{0E1453F2-0676-4F03-9E07-F95FC06DB8FA}"/>
    <dgm:cxn modelId="{91B39224-09A0-4AB7-B94B-220E3C8A0983}" type="presOf" srcId="{E6DCCAFC-DD50-4F83-9EAA-ECC7BD815187}" destId="{4B94892A-BB88-4E1E-89DB-F09BEC660E13}" srcOrd="0" destOrd="0" presId="urn:microsoft.com/office/officeart/2005/8/layout/hierarchy1"/>
    <dgm:cxn modelId="{EA6C4C25-FC72-4F29-9346-423BD2AFCC8D}" type="presOf" srcId="{021099FB-05F6-40F2-BF13-3B373EC07597}" destId="{0099EAC2-A8E4-417A-A1EB-5A5463647FB9}" srcOrd="0" destOrd="0" presId="urn:microsoft.com/office/officeart/2005/8/layout/hierarchy1"/>
    <dgm:cxn modelId="{5467AE2D-A5C5-4C28-BBE2-68EF8A4B22FF}" srcId="{110C6857-0B12-4892-AC64-B948CAC1E880}" destId="{6C11168B-762D-4FCA-8EB9-4EDB8491E2D4}" srcOrd="0" destOrd="0" parTransId="{B799C182-7D93-4038-B9A0-268CA5FC238F}" sibTransId="{AAC59C95-1105-4F49-89B4-3987276FD3B6}"/>
    <dgm:cxn modelId="{E3E74A42-FECF-44F3-92AC-0E927DAE0405}" type="presOf" srcId="{6C11168B-762D-4FCA-8EB9-4EDB8491E2D4}" destId="{27547719-B8C9-45F9-A2AC-AF845D4279FB}" srcOrd="0" destOrd="0" presId="urn:microsoft.com/office/officeart/2005/8/layout/hierarchy1"/>
    <dgm:cxn modelId="{0A1F0D67-88F0-4B5C-B4F6-619249AB2A4A}" type="presOf" srcId="{AEA9E5CC-0DE6-4DC3-911A-761B10A32189}" destId="{570E1D52-EA8F-45A5-A9E7-311527B4CED5}" srcOrd="0" destOrd="0" presId="urn:microsoft.com/office/officeart/2005/8/layout/hierarchy1"/>
    <dgm:cxn modelId="{D72D866C-F300-4C00-984A-70A537E98432}" type="presOf" srcId="{D4234BEC-8CD3-469C-A535-478390031048}" destId="{2942D8A1-9001-44E3-87AA-9C1B8829DDD4}" srcOrd="0" destOrd="0" presId="urn:microsoft.com/office/officeart/2005/8/layout/hierarchy1"/>
    <dgm:cxn modelId="{70AEDE6F-CF3A-489A-B717-2C369D23C4B0}" type="presOf" srcId="{D6CE2DFA-EC76-4189-A1DE-881E0FABAFF0}" destId="{F3A1CD7C-0F10-411B-AD0A-3ED103CB8C72}" srcOrd="0" destOrd="0" presId="urn:microsoft.com/office/officeart/2005/8/layout/hierarchy1"/>
    <dgm:cxn modelId="{7E713C74-3D50-4BDA-82D6-DA0C3ACE3871}" type="presOf" srcId="{603B2FB7-D672-44DB-BE09-FB9AA8F15E4F}" destId="{4906D531-6CCC-44A4-9E3D-8F313391E5B5}" srcOrd="0" destOrd="0" presId="urn:microsoft.com/office/officeart/2005/8/layout/hierarchy1"/>
    <dgm:cxn modelId="{CA63C476-9E8E-49B5-B8E1-BCC16426A762}" srcId="{6C11168B-762D-4FCA-8EB9-4EDB8491E2D4}" destId="{603B2FB7-D672-44DB-BE09-FB9AA8F15E4F}" srcOrd="0" destOrd="0" parTransId="{1E58195A-0571-4FE7-87AC-06F893C2C65A}" sibTransId="{7FB9BB8A-7BFD-4479-B04A-4AEAF105D222}"/>
    <dgm:cxn modelId="{7EF2E17A-4DCE-4FF6-B83F-0174D5463FE2}" type="presOf" srcId="{34B4F701-54A0-4920-8A6D-F0345450142E}" destId="{6E4E9DED-59E1-4078-8A0F-44CA3D11A4B8}" srcOrd="0" destOrd="0" presId="urn:microsoft.com/office/officeart/2005/8/layout/hierarchy1"/>
    <dgm:cxn modelId="{1D79B881-C2A5-4BF4-946A-066185DF5019}" type="presOf" srcId="{F433D0D1-A5E8-4CE9-87B1-A74B18D083AC}" destId="{E9B254F2-EB1D-45D9-AA3B-845AB434E4D0}" srcOrd="0" destOrd="0" presId="urn:microsoft.com/office/officeart/2005/8/layout/hierarchy1"/>
    <dgm:cxn modelId="{3591D687-BE69-4CDD-B2FD-1C60F02D2DFE}" type="presOf" srcId="{1E58195A-0571-4FE7-87AC-06F893C2C65A}" destId="{941653E7-2E0E-4213-B69C-31DCBBCF5C00}" srcOrd="0" destOrd="0" presId="urn:microsoft.com/office/officeart/2005/8/layout/hierarchy1"/>
    <dgm:cxn modelId="{628D3EB1-E283-45E6-894B-1D49FE102E3A}" srcId="{6C11168B-762D-4FCA-8EB9-4EDB8491E2D4}" destId="{34B4F701-54A0-4920-8A6D-F0345450142E}" srcOrd="2" destOrd="0" parTransId="{D4234BEC-8CD3-469C-A535-478390031048}" sibTransId="{08243427-1353-4164-89E5-EC31BDD41AE6}"/>
    <dgm:cxn modelId="{9CCBF0B5-D9F2-44AB-B9BA-6A2BF232A0B0}" type="presOf" srcId="{AFD95413-3D43-497B-86B5-2C40B9F33A4A}" destId="{F41BDC82-9CD4-46E7-BFC8-95F22471F269}" srcOrd="0" destOrd="0" presId="urn:microsoft.com/office/officeart/2005/8/layout/hierarchy1"/>
    <dgm:cxn modelId="{B20B3EBB-15D6-457C-AFBE-F15792DB6A15}" type="presOf" srcId="{925C5A0A-ED72-4917-A822-C2724724C1B6}" destId="{5AFA9260-59FF-4E93-B129-39EF282B6C5C}" srcOrd="0" destOrd="0" presId="urn:microsoft.com/office/officeart/2005/8/layout/hierarchy1"/>
    <dgm:cxn modelId="{DAA32BBD-011D-40D2-8992-22F65773CDB6}" type="presOf" srcId="{110C6857-0B12-4892-AC64-B948CAC1E880}" destId="{95123E96-E4A7-44FF-9308-7CD6013912BC}" srcOrd="0" destOrd="0" presId="urn:microsoft.com/office/officeart/2005/8/layout/hierarchy1"/>
    <dgm:cxn modelId="{648DFEE3-A58E-4BD8-890C-42459625ADCC}" srcId="{34B4F701-54A0-4920-8A6D-F0345450142E}" destId="{D6CE2DFA-EC76-4189-A1DE-881E0FABAFF0}" srcOrd="1" destOrd="0" parTransId="{021099FB-05F6-40F2-BF13-3B373EC07597}" sibTransId="{EEA0F9BA-079C-4009-BA51-ACAC3F98926F}"/>
    <dgm:cxn modelId="{86A735EA-C8BB-44F6-8BF6-C2899A026237}" srcId="{6C11168B-762D-4FCA-8EB9-4EDB8491E2D4}" destId="{F433D0D1-A5E8-4CE9-87B1-A74B18D083AC}" srcOrd="3" destOrd="0" parTransId="{AFD95413-3D43-497B-86B5-2C40B9F33A4A}" sibTransId="{574CF87F-06D1-452B-ABD7-3074D930D8EC}"/>
    <dgm:cxn modelId="{F6628DFB-AB85-4793-B441-A861512A7688}" type="presOf" srcId="{73DD3AC5-6320-40BC-A977-59B8C22BB6CF}" destId="{076C9FD6-FE66-4A19-A990-D78C832B1E49}" srcOrd="0" destOrd="0" presId="urn:microsoft.com/office/officeart/2005/8/layout/hierarchy1"/>
    <dgm:cxn modelId="{223C510F-CC72-4BD2-9EE7-F89259757E1F}" type="presParOf" srcId="{95123E96-E4A7-44FF-9308-7CD6013912BC}" destId="{07CC456C-FCD8-4AEB-A6FB-C262253580DA}" srcOrd="0" destOrd="0" presId="urn:microsoft.com/office/officeart/2005/8/layout/hierarchy1"/>
    <dgm:cxn modelId="{2BE8E859-1D5F-4E16-886C-E76F3D1BA46F}" type="presParOf" srcId="{07CC456C-FCD8-4AEB-A6FB-C262253580DA}" destId="{7E0C4E2B-FBD0-48F6-8C14-D48232D3C89E}" srcOrd="0" destOrd="0" presId="urn:microsoft.com/office/officeart/2005/8/layout/hierarchy1"/>
    <dgm:cxn modelId="{F798BB26-7527-4A88-B01B-4134EE96BD46}" type="presParOf" srcId="{7E0C4E2B-FBD0-48F6-8C14-D48232D3C89E}" destId="{6D2C200B-29AB-414E-8991-179725448944}" srcOrd="0" destOrd="0" presId="urn:microsoft.com/office/officeart/2005/8/layout/hierarchy1"/>
    <dgm:cxn modelId="{BE005FC9-4435-4B65-9408-A5BA689A4E50}" type="presParOf" srcId="{7E0C4E2B-FBD0-48F6-8C14-D48232D3C89E}" destId="{27547719-B8C9-45F9-A2AC-AF845D4279FB}" srcOrd="1" destOrd="0" presId="urn:microsoft.com/office/officeart/2005/8/layout/hierarchy1"/>
    <dgm:cxn modelId="{BE2E6638-A679-4601-B59C-023A740A4DE7}" type="presParOf" srcId="{07CC456C-FCD8-4AEB-A6FB-C262253580DA}" destId="{98D3AB33-1C67-40D9-909D-4EC5EE726CFA}" srcOrd="1" destOrd="0" presId="urn:microsoft.com/office/officeart/2005/8/layout/hierarchy1"/>
    <dgm:cxn modelId="{1494558D-F017-4A9F-8485-10FB7D668B33}" type="presParOf" srcId="{98D3AB33-1C67-40D9-909D-4EC5EE726CFA}" destId="{941653E7-2E0E-4213-B69C-31DCBBCF5C00}" srcOrd="0" destOrd="0" presId="urn:microsoft.com/office/officeart/2005/8/layout/hierarchy1"/>
    <dgm:cxn modelId="{A80FDA12-C8AD-479B-B40C-B5406202A9DA}" type="presParOf" srcId="{98D3AB33-1C67-40D9-909D-4EC5EE726CFA}" destId="{216818B6-A8EE-4394-BAB4-F89B9104D1DB}" srcOrd="1" destOrd="0" presId="urn:microsoft.com/office/officeart/2005/8/layout/hierarchy1"/>
    <dgm:cxn modelId="{3D3A079E-521E-4CC6-BB34-2B89306EF49A}" type="presParOf" srcId="{216818B6-A8EE-4394-BAB4-F89B9104D1DB}" destId="{BE896A15-3AEB-4454-A468-3D66DF602F5C}" srcOrd="0" destOrd="0" presId="urn:microsoft.com/office/officeart/2005/8/layout/hierarchy1"/>
    <dgm:cxn modelId="{29D025FE-9ADF-4EA3-8795-AAEEC8FB58FC}" type="presParOf" srcId="{BE896A15-3AEB-4454-A468-3D66DF602F5C}" destId="{A4C2E9E6-5A9B-4F81-B83B-7D957B3871ED}" srcOrd="0" destOrd="0" presId="urn:microsoft.com/office/officeart/2005/8/layout/hierarchy1"/>
    <dgm:cxn modelId="{F50D5B8F-60C6-457D-B8F8-4FA384B213F4}" type="presParOf" srcId="{BE896A15-3AEB-4454-A468-3D66DF602F5C}" destId="{4906D531-6CCC-44A4-9E3D-8F313391E5B5}" srcOrd="1" destOrd="0" presId="urn:microsoft.com/office/officeart/2005/8/layout/hierarchy1"/>
    <dgm:cxn modelId="{C2D2A1B3-4176-4382-AC00-69C1FAC00E6D}" type="presParOf" srcId="{216818B6-A8EE-4394-BAB4-F89B9104D1DB}" destId="{F4514472-2A6C-4E5A-BB60-B3FA2360B8AA}" srcOrd="1" destOrd="0" presId="urn:microsoft.com/office/officeart/2005/8/layout/hierarchy1"/>
    <dgm:cxn modelId="{2BCF6B78-8687-4E1B-9FC4-39C362CA823E}" type="presParOf" srcId="{98D3AB33-1C67-40D9-909D-4EC5EE726CFA}" destId="{5AFA9260-59FF-4E93-B129-39EF282B6C5C}" srcOrd="2" destOrd="0" presId="urn:microsoft.com/office/officeart/2005/8/layout/hierarchy1"/>
    <dgm:cxn modelId="{F8371038-8AED-4914-9F18-57B981F6D415}" type="presParOf" srcId="{98D3AB33-1C67-40D9-909D-4EC5EE726CFA}" destId="{823CFBA2-BCFB-40C1-BDFA-FA1952A0EE88}" srcOrd="3" destOrd="0" presId="urn:microsoft.com/office/officeart/2005/8/layout/hierarchy1"/>
    <dgm:cxn modelId="{769CD82E-A812-45E6-94A4-CC2273C6052A}" type="presParOf" srcId="{823CFBA2-BCFB-40C1-BDFA-FA1952A0EE88}" destId="{AB5207E3-00CA-401F-8712-3D5EA11B2CA8}" srcOrd="0" destOrd="0" presId="urn:microsoft.com/office/officeart/2005/8/layout/hierarchy1"/>
    <dgm:cxn modelId="{083C15CD-97E3-4E91-AFC4-689DC9F98A24}" type="presParOf" srcId="{AB5207E3-00CA-401F-8712-3D5EA11B2CA8}" destId="{8093AE93-D777-4CC3-920A-C108D68C386D}" srcOrd="0" destOrd="0" presId="urn:microsoft.com/office/officeart/2005/8/layout/hierarchy1"/>
    <dgm:cxn modelId="{C576EAA2-76D7-4DE6-A3BF-45C88F1F1E16}" type="presParOf" srcId="{AB5207E3-00CA-401F-8712-3D5EA11B2CA8}" destId="{076C9FD6-FE66-4A19-A990-D78C832B1E49}" srcOrd="1" destOrd="0" presId="urn:microsoft.com/office/officeart/2005/8/layout/hierarchy1"/>
    <dgm:cxn modelId="{EC49014A-A428-4BF9-8121-7C67AA8138B8}" type="presParOf" srcId="{823CFBA2-BCFB-40C1-BDFA-FA1952A0EE88}" destId="{F5DD258C-B293-4C81-B167-66F59C57E6FE}" srcOrd="1" destOrd="0" presId="urn:microsoft.com/office/officeart/2005/8/layout/hierarchy1"/>
    <dgm:cxn modelId="{9E8806F5-329C-43A4-BC73-CD00920ADE07}" type="presParOf" srcId="{98D3AB33-1C67-40D9-909D-4EC5EE726CFA}" destId="{2942D8A1-9001-44E3-87AA-9C1B8829DDD4}" srcOrd="4" destOrd="0" presId="urn:microsoft.com/office/officeart/2005/8/layout/hierarchy1"/>
    <dgm:cxn modelId="{56F1B744-6506-4A43-9774-00C0B7B1F0BB}" type="presParOf" srcId="{98D3AB33-1C67-40D9-909D-4EC5EE726CFA}" destId="{55660A6B-5D3B-42D5-86C0-639297DB49E6}" srcOrd="5" destOrd="0" presId="urn:microsoft.com/office/officeart/2005/8/layout/hierarchy1"/>
    <dgm:cxn modelId="{26D1F564-4EA1-4441-8082-8782054B2708}" type="presParOf" srcId="{55660A6B-5D3B-42D5-86C0-639297DB49E6}" destId="{4051AEC7-5EB2-4FB2-BBF8-772118BBF956}" srcOrd="0" destOrd="0" presId="urn:microsoft.com/office/officeart/2005/8/layout/hierarchy1"/>
    <dgm:cxn modelId="{C7C2B0C6-F86E-44F4-BB87-31EB1CDDC542}" type="presParOf" srcId="{4051AEC7-5EB2-4FB2-BBF8-772118BBF956}" destId="{489F19FA-0FFA-48C8-A582-3197F4E62DBE}" srcOrd="0" destOrd="0" presId="urn:microsoft.com/office/officeart/2005/8/layout/hierarchy1"/>
    <dgm:cxn modelId="{60C6CEC6-1715-4E2E-AAE6-CA5D73E14378}" type="presParOf" srcId="{4051AEC7-5EB2-4FB2-BBF8-772118BBF956}" destId="{6E4E9DED-59E1-4078-8A0F-44CA3D11A4B8}" srcOrd="1" destOrd="0" presId="urn:microsoft.com/office/officeart/2005/8/layout/hierarchy1"/>
    <dgm:cxn modelId="{E6E5960E-CB8B-4625-A559-FC9BBE26F30C}" type="presParOf" srcId="{55660A6B-5D3B-42D5-86C0-639297DB49E6}" destId="{70296641-F935-4E45-A9C9-C4BF872BEAFE}" srcOrd="1" destOrd="0" presId="urn:microsoft.com/office/officeart/2005/8/layout/hierarchy1"/>
    <dgm:cxn modelId="{5F5FE0BD-D9D4-416E-92A2-98512A323A5A}" type="presParOf" srcId="{70296641-F935-4E45-A9C9-C4BF872BEAFE}" destId="{570E1D52-EA8F-45A5-A9E7-311527B4CED5}" srcOrd="0" destOrd="0" presId="urn:microsoft.com/office/officeart/2005/8/layout/hierarchy1"/>
    <dgm:cxn modelId="{B808C2A8-643C-44E9-A616-0E411FDC6393}" type="presParOf" srcId="{70296641-F935-4E45-A9C9-C4BF872BEAFE}" destId="{CC26F2AC-E2CA-4B76-89CB-281731CB933C}" srcOrd="1" destOrd="0" presId="urn:microsoft.com/office/officeart/2005/8/layout/hierarchy1"/>
    <dgm:cxn modelId="{7FE21021-5C68-4F38-B057-4847353CCC5E}" type="presParOf" srcId="{CC26F2AC-E2CA-4B76-89CB-281731CB933C}" destId="{9D3F3FD1-D489-4C73-818A-4AA9391BEB51}" srcOrd="0" destOrd="0" presId="urn:microsoft.com/office/officeart/2005/8/layout/hierarchy1"/>
    <dgm:cxn modelId="{5459D06D-E66B-44EF-B367-ACF6EBCC3FC0}" type="presParOf" srcId="{9D3F3FD1-D489-4C73-818A-4AA9391BEB51}" destId="{B8991D10-13A9-4A4A-A274-81B36A7A52A0}" srcOrd="0" destOrd="0" presId="urn:microsoft.com/office/officeart/2005/8/layout/hierarchy1"/>
    <dgm:cxn modelId="{5666EE83-3A9F-4DEA-A8CF-7EBDA3BB5894}" type="presParOf" srcId="{9D3F3FD1-D489-4C73-818A-4AA9391BEB51}" destId="{4B94892A-BB88-4E1E-89DB-F09BEC660E13}" srcOrd="1" destOrd="0" presId="urn:microsoft.com/office/officeart/2005/8/layout/hierarchy1"/>
    <dgm:cxn modelId="{248D1A08-66AF-4633-8A67-6C712390F0FC}" type="presParOf" srcId="{CC26F2AC-E2CA-4B76-89CB-281731CB933C}" destId="{D0DAB9D4-B8B2-429C-BB6B-21825ED5FDAB}" srcOrd="1" destOrd="0" presId="urn:microsoft.com/office/officeart/2005/8/layout/hierarchy1"/>
    <dgm:cxn modelId="{785C1F1B-E621-4923-A50C-B8DAC84A6634}" type="presParOf" srcId="{70296641-F935-4E45-A9C9-C4BF872BEAFE}" destId="{0099EAC2-A8E4-417A-A1EB-5A5463647FB9}" srcOrd="2" destOrd="0" presId="urn:microsoft.com/office/officeart/2005/8/layout/hierarchy1"/>
    <dgm:cxn modelId="{5E57F489-CD3F-49D3-A954-A48353E1788A}" type="presParOf" srcId="{70296641-F935-4E45-A9C9-C4BF872BEAFE}" destId="{61E3C8CF-8D55-452E-9DAB-D5ADE4CF42E9}" srcOrd="3" destOrd="0" presId="urn:microsoft.com/office/officeart/2005/8/layout/hierarchy1"/>
    <dgm:cxn modelId="{90074FC6-91AB-4D69-9CCA-B6C20C749977}" type="presParOf" srcId="{61E3C8CF-8D55-452E-9DAB-D5ADE4CF42E9}" destId="{FA3832A1-CDFE-4A20-A1F1-B9E903984096}" srcOrd="0" destOrd="0" presId="urn:microsoft.com/office/officeart/2005/8/layout/hierarchy1"/>
    <dgm:cxn modelId="{CF535DFB-F520-448A-94D7-D8BBCE18749D}" type="presParOf" srcId="{FA3832A1-CDFE-4A20-A1F1-B9E903984096}" destId="{CC8F73FD-7133-4986-9172-DBF953F19ED7}" srcOrd="0" destOrd="0" presId="urn:microsoft.com/office/officeart/2005/8/layout/hierarchy1"/>
    <dgm:cxn modelId="{9C867FBE-2C72-4881-B464-5E5A223B44CA}" type="presParOf" srcId="{FA3832A1-CDFE-4A20-A1F1-B9E903984096}" destId="{F3A1CD7C-0F10-411B-AD0A-3ED103CB8C72}" srcOrd="1" destOrd="0" presId="urn:microsoft.com/office/officeart/2005/8/layout/hierarchy1"/>
    <dgm:cxn modelId="{478CAAC9-0320-4ABB-815D-84A9FEAC29E0}" type="presParOf" srcId="{61E3C8CF-8D55-452E-9DAB-D5ADE4CF42E9}" destId="{65020C0B-98EE-4EF7-A349-823B49A53AF0}" srcOrd="1" destOrd="0" presId="urn:microsoft.com/office/officeart/2005/8/layout/hierarchy1"/>
    <dgm:cxn modelId="{D98BB93C-7CC3-4262-A9A3-07B17F5E1B8D}" type="presParOf" srcId="{98D3AB33-1C67-40D9-909D-4EC5EE726CFA}" destId="{F41BDC82-9CD4-46E7-BFC8-95F22471F269}" srcOrd="6" destOrd="0" presId="urn:microsoft.com/office/officeart/2005/8/layout/hierarchy1"/>
    <dgm:cxn modelId="{A43BEF75-001B-492D-AC0D-65F77975398B}" type="presParOf" srcId="{98D3AB33-1C67-40D9-909D-4EC5EE726CFA}" destId="{621D2604-3D7A-4BB5-85EF-25AC2AD3264F}" srcOrd="7" destOrd="0" presId="urn:microsoft.com/office/officeart/2005/8/layout/hierarchy1"/>
    <dgm:cxn modelId="{3A3D39B5-C9CA-48A5-89A0-060FD7732844}" type="presParOf" srcId="{621D2604-3D7A-4BB5-85EF-25AC2AD3264F}" destId="{EB683F7D-A1C7-43FD-861D-D89C1D5BDA07}" srcOrd="0" destOrd="0" presId="urn:microsoft.com/office/officeart/2005/8/layout/hierarchy1"/>
    <dgm:cxn modelId="{209BEED9-65E9-4040-935D-1B5A63A87BF9}" type="presParOf" srcId="{EB683F7D-A1C7-43FD-861D-D89C1D5BDA07}" destId="{9FB7EB79-3C7E-46D4-8CDA-CA20F815BFB6}" srcOrd="0" destOrd="0" presId="urn:microsoft.com/office/officeart/2005/8/layout/hierarchy1"/>
    <dgm:cxn modelId="{44440112-9483-42F2-8E4F-61764B523FB5}" type="presParOf" srcId="{EB683F7D-A1C7-43FD-861D-D89C1D5BDA07}" destId="{E9B254F2-EB1D-45D9-AA3B-845AB434E4D0}" srcOrd="1" destOrd="0" presId="urn:microsoft.com/office/officeart/2005/8/layout/hierarchy1"/>
    <dgm:cxn modelId="{19B97C46-D489-4B41-8794-ABCFF2B7A3BF}" type="presParOf" srcId="{621D2604-3D7A-4BB5-85EF-25AC2AD3264F}" destId="{4A3C7BE3-A144-4532-9A7C-53C8DEFD8AA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D18D0A6-7C17-4B1F-992B-472853E0B88B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AO"/>
        </a:p>
      </dgm:t>
    </dgm:pt>
    <dgm:pt modelId="{538D6D8E-2C30-445B-8C0E-71F83778394F}">
      <dgm:prSet phldrT="[Texto]"/>
      <dgm:spPr/>
      <dgm:t>
        <a:bodyPr/>
        <a:lstStyle/>
        <a:p>
          <a:r>
            <a:rPr lang="pt-PT" dirty="0"/>
            <a:t>Apresentação do Recurso</a:t>
          </a:r>
          <a:endParaRPr lang="pt-AO" dirty="0"/>
        </a:p>
      </dgm:t>
    </dgm:pt>
    <dgm:pt modelId="{B381DFE1-5DA2-4FC5-8A3C-C7197F3B0EC6}" type="parTrans" cxnId="{2C1F1276-BC15-4C87-BCCF-8B4BA9DE25E9}">
      <dgm:prSet/>
      <dgm:spPr/>
      <dgm:t>
        <a:bodyPr/>
        <a:lstStyle/>
        <a:p>
          <a:endParaRPr lang="pt-AO"/>
        </a:p>
      </dgm:t>
    </dgm:pt>
    <dgm:pt modelId="{3E728713-6D72-4C9E-B109-1FF8E6F42220}" type="sibTrans" cxnId="{2C1F1276-BC15-4C87-BCCF-8B4BA9DE25E9}">
      <dgm:prSet/>
      <dgm:spPr/>
      <dgm:t>
        <a:bodyPr/>
        <a:lstStyle/>
        <a:p>
          <a:endParaRPr lang="pt-AO"/>
        </a:p>
      </dgm:t>
    </dgm:pt>
    <dgm:pt modelId="{F8267CCE-0246-41A5-A525-ADBE94445FB4}">
      <dgm:prSet phldrT="[Texto]"/>
      <dgm:spPr/>
      <dgm:t>
        <a:bodyPr/>
        <a:lstStyle/>
        <a:p>
          <a:r>
            <a:rPr lang="pt-PT"/>
            <a:t>Dirigido </a:t>
          </a:r>
          <a:r>
            <a:rPr lang="pt-PT" dirty="0"/>
            <a:t>ao Coordenador</a:t>
          </a:r>
          <a:endParaRPr lang="pt-AO" dirty="0"/>
        </a:p>
      </dgm:t>
    </dgm:pt>
    <dgm:pt modelId="{CEEE963F-044B-4E24-A354-5B449933DC0D}" type="parTrans" cxnId="{A97340AA-1A10-4032-B21A-074AB96AE28A}">
      <dgm:prSet/>
      <dgm:spPr/>
      <dgm:t>
        <a:bodyPr/>
        <a:lstStyle/>
        <a:p>
          <a:endParaRPr lang="pt-AO"/>
        </a:p>
      </dgm:t>
    </dgm:pt>
    <dgm:pt modelId="{1FE07300-4FBE-4017-90CF-1D95024D27FB}" type="sibTrans" cxnId="{A97340AA-1A10-4032-B21A-074AB96AE28A}">
      <dgm:prSet/>
      <dgm:spPr/>
      <dgm:t>
        <a:bodyPr/>
        <a:lstStyle/>
        <a:p>
          <a:endParaRPr lang="pt-AO"/>
        </a:p>
      </dgm:t>
    </dgm:pt>
    <dgm:pt modelId="{283E23C9-51A7-4531-9C6F-F73F1BE1AE34}">
      <dgm:prSet phldrT="[Texto]"/>
      <dgm:spPr/>
      <dgm:t>
        <a:bodyPr/>
        <a:lstStyle/>
        <a:p>
          <a:r>
            <a:rPr lang="pt-PT" dirty="0"/>
            <a:t>Através de um requerimento</a:t>
          </a:r>
          <a:endParaRPr lang="pt-AO" dirty="0"/>
        </a:p>
      </dgm:t>
    </dgm:pt>
    <dgm:pt modelId="{A90BBC76-7771-4FF7-AA33-8EA7C7859A3D}" type="parTrans" cxnId="{C33CC109-F5C2-4BCF-9594-9EEE901CB3BE}">
      <dgm:prSet/>
      <dgm:spPr/>
      <dgm:t>
        <a:bodyPr/>
        <a:lstStyle/>
        <a:p>
          <a:endParaRPr lang="pt-AO"/>
        </a:p>
      </dgm:t>
    </dgm:pt>
    <dgm:pt modelId="{96891CA0-99EC-4CD9-A2AB-72001D5D80FB}" type="sibTrans" cxnId="{C33CC109-F5C2-4BCF-9594-9EEE901CB3BE}">
      <dgm:prSet/>
      <dgm:spPr/>
      <dgm:t>
        <a:bodyPr/>
        <a:lstStyle/>
        <a:p>
          <a:endParaRPr lang="pt-AO"/>
        </a:p>
      </dgm:t>
    </dgm:pt>
    <dgm:pt modelId="{616CE3E5-2FA2-405A-A23A-D2121F5EF181}">
      <dgm:prSet phldrT="[Texto]"/>
      <dgm:spPr/>
      <dgm:t>
        <a:bodyPr/>
        <a:lstStyle/>
        <a:p>
          <a:r>
            <a:rPr lang="pt-PT" dirty="0"/>
            <a:t>Relactiva às Avaliações de Competências </a:t>
          </a:r>
          <a:endParaRPr lang="pt-AO" dirty="0"/>
        </a:p>
      </dgm:t>
    </dgm:pt>
    <dgm:pt modelId="{A8240FF2-28C7-4AEB-88AF-AE7D35A16249}" type="parTrans" cxnId="{3F5FE305-5209-4E4B-9241-BC2D8FD96E5A}">
      <dgm:prSet/>
      <dgm:spPr/>
      <dgm:t>
        <a:bodyPr/>
        <a:lstStyle/>
        <a:p>
          <a:endParaRPr lang="pt-AO"/>
        </a:p>
      </dgm:t>
    </dgm:pt>
    <dgm:pt modelId="{E55EF091-3675-46CB-AA7D-CBADE61DF1E2}" type="sibTrans" cxnId="{3F5FE305-5209-4E4B-9241-BC2D8FD96E5A}">
      <dgm:prSet/>
      <dgm:spPr/>
      <dgm:t>
        <a:bodyPr/>
        <a:lstStyle/>
        <a:p>
          <a:endParaRPr lang="pt-AO"/>
        </a:p>
      </dgm:t>
    </dgm:pt>
    <dgm:pt modelId="{85B2D69F-7156-4DDD-AC28-6648466E3539}">
      <dgm:prSet phldrT="[Texto]"/>
      <dgm:spPr/>
      <dgm:t>
        <a:bodyPr/>
        <a:lstStyle/>
        <a:p>
          <a:r>
            <a:rPr lang="pt-PT" dirty="0"/>
            <a:t>Competência do Júri de Avaliação Certificação de Competências</a:t>
          </a:r>
          <a:endParaRPr lang="pt-AO" dirty="0"/>
        </a:p>
      </dgm:t>
    </dgm:pt>
    <dgm:pt modelId="{C81859B8-EEAF-4708-87C2-79356B637BD8}" type="parTrans" cxnId="{691339B6-78C1-46C8-A2E9-003138D540C3}">
      <dgm:prSet/>
      <dgm:spPr/>
      <dgm:t>
        <a:bodyPr/>
        <a:lstStyle/>
        <a:p>
          <a:endParaRPr lang="pt-AO"/>
        </a:p>
      </dgm:t>
    </dgm:pt>
    <dgm:pt modelId="{7CB3E1F9-717D-49C3-93B9-68D57502D198}" type="sibTrans" cxnId="{691339B6-78C1-46C8-A2E9-003138D540C3}">
      <dgm:prSet/>
      <dgm:spPr/>
      <dgm:t>
        <a:bodyPr/>
        <a:lstStyle/>
        <a:p>
          <a:endParaRPr lang="pt-AO"/>
        </a:p>
      </dgm:t>
    </dgm:pt>
    <dgm:pt modelId="{9A37A5D2-B334-4540-A817-9D55D2D22578}">
      <dgm:prSet phldrT="[Texto]"/>
      <dgm:spPr/>
      <dgm:t>
        <a:bodyPr/>
        <a:lstStyle/>
        <a:p>
          <a:r>
            <a:rPr lang="pt-PT" dirty="0"/>
            <a:t>Reavaliação dos Resultados do Processo de RVCC </a:t>
          </a:r>
          <a:endParaRPr lang="pt-AO" dirty="0"/>
        </a:p>
      </dgm:t>
    </dgm:pt>
    <dgm:pt modelId="{C6345D83-4340-4CA6-8373-4EA0845A063F}" type="parTrans" cxnId="{096C7EA3-CA59-47D7-847E-1031C34B160F}">
      <dgm:prSet/>
      <dgm:spPr/>
      <dgm:t>
        <a:bodyPr/>
        <a:lstStyle/>
        <a:p>
          <a:endParaRPr lang="pt-AO"/>
        </a:p>
      </dgm:t>
    </dgm:pt>
    <dgm:pt modelId="{41E7430C-C081-47EF-A140-129C282DB2ED}" type="sibTrans" cxnId="{096C7EA3-CA59-47D7-847E-1031C34B160F}">
      <dgm:prSet/>
      <dgm:spPr/>
      <dgm:t>
        <a:bodyPr/>
        <a:lstStyle/>
        <a:p>
          <a:endParaRPr lang="pt-AO"/>
        </a:p>
      </dgm:t>
    </dgm:pt>
    <dgm:pt modelId="{07D55505-B502-4564-A295-F28013D5D0A5}">
      <dgm:prSet phldrT="[Texto]"/>
      <dgm:spPr/>
      <dgm:t>
        <a:bodyPr/>
        <a:lstStyle/>
        <a:p>
          <a:r>
            <a:rPr lang="pt-PT" dirty="0"/>
            <a:t>Resultados da Reavaliação</a:t>
          </a:r>
          <a:endParaRPr lang="pt-AO" dirty="0"/>
        </a:p>
      </dgm:t>
    </dgm:pt>
    <dgm:pt modelId="{7C7819E1-F8A9-4241-A8F9-A82EAFACC4EF}" type="parTrans" cxnId="{10A1E4ED-3011-48A6-96D3-48DD13770814}">
      <dgm:prSet/>
      <dgm:spPr/>
      <dgm:t>
        <a:bodyPr/>
        <a:lstStyle/>
        <a:p>
          <a:endParaRPr lang="pt-AO"/>
        </a:p>
      </dgm:t>
    </dgm:pt>
    <dgm:pt modelId="{DCA56ED5-5B16-42CB-B27D-E9E6AFD1D5B3}" type="sibTrans" cxnId="{10A1E4ED-3011-48A6-96D3-48DD13770814}">
      <dgm:prSet/>
      <dgm:spPr/>
      <dgm:t>
        <a:bodyPr/>
        <a:lstStyle/>
        <a:p>
          <a:endParaRPr lang="pt-AO"/>
        </a:p>
      </dgm:t>
    </dgm:pt>
    <dgm:pt modelId="{5A62A423-604B-4846-B3A1-A7CEE1580632}">
      <dgm:prSet phldrT="[Texto]"/>
      <dgm:spPr/>
      <dgm:t>
        <a:bodyPr/>
        <a:lstStyle/>
        <a:p>
          <a:r>
            <a:rPr lang="pt-PT" dirty="0"/>
            <a:t>Definitivo e Vinculativo</a:t>
          </a:r>
          <a:endParaRPr lang="pt-AO" dirty="0"/>
        </a:p>
      </dgm:t>
    </dgm:pt>
    <dgm:pt modelId="{781E59E3-EEF0-40D2-9EF9-ACC85640347D}" type="parTrans" cxnId="{423B0D5E-AFAB-44F5-8DD4-3DC396B4575C}">
      <dgm:prSet/>
      <dgm:spPr/>
      <dgm:t>
        <a:bodyPr/>
        <a:lstStyle/>
        <a:p>
          <a:endParaRPr lang="pt-AO"/>
        </a:p>
      </dgm:t>
    </dgm:pt>
    <dgm:pt modelId="{75F62307-CD9B-4454-8EBB-AD75EA480637}" type="sibTrans" cxnId="{423B0D5E-AFAB-44F5-8DD4-3DC396B4575C}">
      <dgm:prSet/>
      <dgm:spPr/>
      <dgm:t>
        <a:bodyPr/>
        <a:lstStyle/>
        <a:p>
          <a:endParaRPr lang="pt-AO"/>
        </a:p>
      </dgm:t>
    </dgm:pt>
    <dgm:pt modelId="{743ECBE7-CB47-479A-B194-C84F685154F5}">
      <dgm:prSet phldrT="[Texto]"/>
      <dgm:spPr/>
      <dgm:t>
        <a:bodyPr/>
        <a:lstStyle/>
        <a:p>
          <a:r>
            <a:rPr lang="pt-PT" dirty="0"/>
            <a:t>Não Admite Novo Recurso</a:t>
          </a:r>
          <a:endParaRPr lang="pt-AO" dirty="0"/>
        </a:p>
      </dgm:t>
    </dgm:pt>
    <dgm:pt modelId="{5270094D-8DC9-4B89-9092-D00881FB40E6}" type="parTrans" cxnId="{42E7414B-C9FF-47DD-992E-38B38C26E426}">
      <dgm:prSet/>
      <dgm:spPr/>
      <dgm:t>
        <a:bodyPr/>
        <a:lstStyle/>
        <a:p>
          <a:endParaRPr lang="pt-AO"/>
        </a:p>
      </dgm:t>
    </dgm:pt>
    <dgm:pt modelId="{CB6E1FAE-5B2F-44F4-A0D3-4545B9ED25F7}" type="sibTrans" cxnId="{42E7414B-C9FF-47DD-992E-38B38C26E426}">
      <dgm:prSet/>
      <dgm:spPr/>
      <dgm:t>
        <a:bodyPr/>
        <a:lstStyle/>
        <a:p>
          <a:endParaRPr lang="pt-AO"/>
        </a:p>
      </dgm:t>
    </dgm:pt>
    <dgm:pt modelId="{4BD8EF1B-98BF-4375-B211-3F22C795F00A}" type="pres">
      <dgm:prSet presAssocID="{FD18D0A6-7C17-4B1F-992B-472853E0B88B}" presName="Name0" presStyleCnt="0">
        <dgm:presLayoutVars>
          <dgm:dir/>
          <dgm:animLvl val="lvl"/>
          <dgm:resizeHandles val="exact"/>
        </dgm:presLayoutVars>
      </dgm:prSet>
      <dgm:spPr/>
    </dgm:pt>
    <dgm:pt modelId="{487086A7-1515-49F1-A876-2EF4C40D77BE}" type="pres">
      <dgm:prSet presAssocID="{07D55505-B502-4564-A295-F28013D5D0A5}" presName="boxAndChildren" presStyleCnt="0"/>
      <dgm:spPr/>
    </dgm:pt>
    <dgm:pt modelId="{228751AA-EC4D-4BAF-9690-D5774CBC0D45}" type="pres">
      <dgm:prSet presAssocID="{07D55505-B502-4564-A295-F28013D5D0A5}" presName="parentTextBox" presStyleLbl="node1" presStyleIdx="0" presStyleCnt="3"/>
      <dgm:spPr/>
    </dgm:pt>
    <dgm:pt modelId="{1DCB7138-A92B-415F-89F5-014EC0B3D0E4}" type="pres">
      <dgm:prSet presAssocID="{07D55505-B502-4564-A295-F28013D5D0A5}" presName="entireBox" presStyleLbl="node1" presStyleIdx="0" presStyleCnt="3"/>
      <dgm:spPr/>
    </dgm:pt>
    <dgm:pt modelId="{EAD6CF08-43B2-47F8-A42C-5A7D1CB81572}" type="pres">
      <dgm:prSet presAssocID="{07D55505-B502-4564-A295-F28013D5D0A5}" presName="descendantBox" presStyleCnt="0"/>
      <dgm:spPr/>
    </dgm:pt>
    <dgm:pt modelId="{6A2DF862-79E6-40C2-B452-8433F0D45673}" type="pres">
      <dgm:prSet presAssocID="{5A62A423-604B-4846-B3A1-A7CEE1580632}" presName="childTextBox" presStyleLbl="fgAccFollowNode1" presStyleIdx="0" presStyleCnt="6" custLinFactNeighborX="1182" custLinFactNeighborY="4504">
        <dgm:presLayoutVars>
          <dgm:bulletEnabled val="1"/>
        </dgm:presLayoutVars>
      </dgm:prSet>
      <dgm:spPr/>
    </dgm:pt>
    <dgm:pt modelId="{DE04CEB5-197E-464A-BF74-051C1E6629F0}" type="pres">
      <dgm:prSet presAssocID="{743ECBE7-CB47-479A-B194-C84F685154F5}" presName="childTextBox" presStyleLbl="fgAccFollowNode1" presStyleIdx="1" presStyleCnt="6">
        <dgm:presLayoutVars>
          <dgm:bulletEnabled val="1"/>
        </dgm:presLayoutVars>
      </dgm:prSet>
      <dgm:spPr/>
    </dgm:pt>
    <dgm:pt modelId="{5F9D2D60-64E6-459E-9AD3-0C5B900BB598}" type="pres">
      <dgm:prSet presAssocID="{E55EF091-3675-46CB-AA7D-CBADE61DF1E2}" presName="sp" presStyleCnt="0"/>
      <dgm:spPr/>
    </dgm:pt>
    <dgm:pt modelId="{6ADAC873-F86C-4A04-A940-ED4C9C462C22}" type="pres">
      <dgm:prSet presAssocID="{616CE3E5-2FA2-405A-A23A-D2121F5EF181}" presName="arrowAndChildren" presStyleCnt="0"/>
      <dgm:spPr/>
    </dgm:pt>
    <dgm:pt modelId="{2D41948C-66F3-4DCB-BF76-287DA7405F10}" type="pres">
      <dgm:prSet presAssocID="{616CE3E5-2FA2-405A-A23A-D2121F5EF181}" presName="parentTextArrow" presStyleLbl="node1" presStyleIdx="0" presStyleCnt="3"/>
      <dgm:spPr/>
    </dgm:pt>
    <dgm:pt modelId="{192EF6CD-3384-4AC1-9764-65C631B41AFF}" type="pres">
      <dgm:prSet presAssocID="{616CE3E5-2FA2-405A-A23A-D2121F5EF181}" presName="arrow" presStyleLbl="node1" presStyleIdx="1" presStyleCnt="3"/>
      <dgm:spPr/>
    </dgm:pt>
    <dgm:pt modelId="{18FCB0CB-C176-46EF-BFFF-6D2855430B35}" type="pres">
      <dgm:prSet presAssocID="{616CE3E5-2FA2-405A-A23A-D2121F5EF181}" presName="descendantArrow" presStyleCnt="0"/>
      <dgm:spPr/>
    </dgm:pt>
    <dgm:pt modelId="{51E34034-505B-4F27-8FBA-30026D9C66F0}" type="pres">
      <dgm:prSet presAssocID="{85B2D69F-7156-4DDD-AC28-6648466E3539}" presName="childTextArrow" presStyleLbl="fgAccFollowNode1" presStyleIdx="2" presStyleCnt="6">
        <dgm:presLayoutVars>
          <dgm:bulletEnabled val="1"/>
        </dgm:presLayoutVars>
      </dgm:prSet>
      <dgm:spPr/>
    </dgm:pt>
    <dgm:pt modelId="{1C9CC6C5-DF53-45C2-89B6-6848F11F78BF}" type="pres">
      <dgm:prSet presAssocID="{9A37A5D2-B334-4540-A817-9D55D2D22578}" presName="childTextArrow" presStyleLbl="fgAccFollowNode1" presStyleIdx="3" presStyleCnt="6">
        <dgm:presLayoutVars>
          <dgm:bulletEnabled val="1"/>
        </dgm:presLayoutVars>
      </dgm:prSet>
      <dgm:spPr/>
    </dgm:pt>
    <dgm:pt modelId="{EC55D75A-DDFB-41F5-8675-7BC29BDCB6B8}" type="pres">
      <dgm:prSet presAssocID="{3E728713-6D72-4C9E-B109-1FF8E6F42220}" presName="sp" presStyleCnt="0"/>
      <dgm:spPr/>
    </dgm:pt>
    <dgm:pt modelId="{B3AAAEA6-5E44-40E3-8BCC-7DEB7A235099}" type="pres">
      <dgm:prSet presAssocID="{538D6D8E-2C30-445B-8C0E-71F83778394F}" presName="arrowAndChildren" presStyleCnt="0"/>
      <dgm:spPr/>
    </dgm:pt>
    <dgm:pt modelId="{E1F902E9-04F8-4EA3-9344-0EC5B5310C3B}" type="pres">
      <dgm:prSet presAssocID="{538D6D8E-2C30-445B-8C0E-71F83778394F}" presName="parentTextArrow" presStyleLbl="node1" presStyleIdx="1" presStyleCnt="3"/>
      <dgm:spPr/>
    </dgm:pt>
    <dgm:pt modelId="{579182DA-1D50-4FF7-AB5F-E4620714CE95}" type="pres">
      <dgm:prSet presAssocID="{538D6D8E-2C30-445B-8C0E-71F83778394F}" presName="arrow" presStyleLbl="node1" presStyleIdx="2" presStyleCnt="3" custLinFactNeighborX="431" custLinFactNeighborY="-2775"/>
      <dgm:spPr/>
    </dgm:pt>
    <dgm:pt modelId="{F485D8FB-5B3F-4262-8301-78876EAF535D}" type="pres">
      <dgm:prSet presAssocID="{538D6D8E-2C30-445B-8C0E-71F83778394F}" presName="descendantArrow" presStyleCnt="0"/>
      <dgm:spPr/>
    </dgm:pt>
    <dgm:pt modelId="{CE58E19A-5F5F-479E-B497-92349D0B1AFA}" type="pres">
      <dgm:prSet presAssocID="{F8267CCE-0246-41A5-A525-ADBE94445FB4}" presName="childTextArrow" presStyleLbl="fgAccFollowNode1" presStyleIdx="4" presStyleCnt="6">
        <dgm:presLayoutVars>
          <dgm:bulletEnabled val="1"/>
        </dgm:presLayoutVars>
      </dgm:prSet>
      <dgm:spPr/>
    </dgm:pt>
    <dgm:pt modelId="{E3478323-A745-498D-AE17-D60A25DF9C76}" type="pres">
      <dgm:prSet presAssocID="{283E23C9-51A7-4531-9C6F-F73F1BE1AE34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3F5FE305-5209-4E4B-9241-BC2D8FD96E5A}" srcId="{FD18D0A6-7C17-4B1F-992B-472853E0B88B}" destId="{616CE3E5-2FA2-405A-A23A-D2121F5EF181}" srcOrd="1" destOrd="0" parTransId="{A8240FF2-28C7-4AEB-88AF-AE7D35A16249}" sibTransId="{E55EF091-3675-46CB-AA7D-CBADE61DF1E2}"/>
    <dgm:cxn modelId="{C33CC109-F5C2-4BCF-9594-9EEE901CB3BE}" srcId="{538D6D8E-2C30-445B-8C0E-71F83778394F}" destId="{283E23C9-51A7-4531-9C6F-F73F1BE1AE34}" srcOrd="1" destOrd="0" parTransId="{A90BBC76-7771-4FF7-AA33-8EA7C7859A3D}" sibTransId="{96891CA0-99EC-4CD9-A2AB-72001D5D80FB}"/>
    <dgm:cxn modelId="{D46BD60C-B925-4B97-A591-56940B97F3CE}" type="presOf" srcId="{07D55505-B502-4564-A295-F28013D5D0A5}" destId="{1DCB7138-A92B-415F-89F5-014EC0B3D0E4}" srcOrd="1" destOrd="0" presId="urn:microsoft.com/office/officeart/2005/8/layout/process4"/>
    <dgm:cxn modelId="{7C755822-8F30-459E-BACE-3A4F3A009EEF}" type="presOf" srcId="{283E23C9-51A7-4531-9C6F-F73F1BE1AE34}" destId="{E3478323-A745-498D-AE17-D60A25DF9C76}" srcOrd="0" destOrd="0" presId="urn:microsoft.com/office/officeart/2005/8/layout/process4"/>
    <dgm:cxn modelId="{EBBD6340-D3F4-437A-AF6A-567190CC7A06}" type="presOf" srcId="{07D55505-B502-4564-A295-F28013D5D0A5}" destId="{228751AA-EC4D-4BAF-9690-D5774CBC0D45}" srcOrd="0" destOrd="0" presId="urn:microsoft.com/office/officeart/2005/8/layout/process4"/>
    <dgm:cxn modelId="{423B0D5E-AFAB-44F5-8DD4-3DC396B4575C}" srcId="{07D55505-B502-4564-A295-F28013D5D0A5}" destId="{5A62A423-604B-4846-B3A1-A7CEE1580632}" srcOrd="0" destOrd="0" parTransId="{781E59E3-EEF0-40D2-9EF9-ACC85640347D}" sibTransId="{75F62307-CD9B-4454-8EBB-AD75EA480637}"/>
    <dgm:cxn modelId="{C7F8F743-95B2-4405-A7CA-31554E4884B2}" type="presOf" srcId="{616CE3E5-2FA2-405A-A23A-D2121F5EF181}" destId="{2D41948C-66F3-4DCB-BF76-287DA7405F10}" srcOrd="0" destOrd="0" presId="urn:microsoft.com/office/officeart/2005/8/layout/process4"/>
    <dgm:cxn modelId="{42E7414B-C9FF-47DD-992E-38B38C26E426}" srcId="{07D55505-B502-4564-A295-F28013D5D0A5}" destId="{743ECBE7-CB47-479A-B194-C84F685154F5}" srcOrd="1" destOrd="0" parTransId="{5270094D-8DC9-4B89-9092-D00881FB40E6}" sibTransId="{CB6E1FAE-5B2F-44F4-A0D3-4545B9ED25F7}"/>
    <dgm:cxn modelId="{0F964A4C-9D05-4E26-B628-A449B95E4030}" type="presOf" srcId="{85B2D69F-7156-4DDD-AC28-6648466E3539}" destId="{51E34034-505B-4F27-8FBA-30026D9C66F0}" srcOrd="0" destOrd="0" presId="urn:microsoft.com/office/officeart/2005/8/layout/process4"/>
    <dgm:cxn modelId="{5DCBBF50-1335-47C6-800F-1D1648BB67FB}" type="presOf" srcId="{5A62A423-604B-4846-B3A1-A7CEE1580632}" destId="{6A2DF862-79E6-40C2-B452-8433F0D45673}" srcOrd="0" destOrd="0" presId="urn:microsoft.com/office/officeart/2005/8/layout/process4"/>
    <dgm:cxn modelId="{2C1F1276-BC15-4C87-BCCF-8B4BA9DE25E9}" srcId="{FD18D0A6-7C17-4B1F-992B-472853E0B88B}" destId="{538D6D8E-2C30-445B-8C0E-71F83778394F}" srcOrd="0" destOrd="0" parTransId="{B381DFE1-5DA2-4FC5-8A3C-C7197F3B0EC6}" sibTransId="{3E728713-6D72-4C9E-B109-1FF8E6F42220}"/>
    <dgm:cxn modelId="{56E27B92-F269-4CAD-96E7-221D80680683}" type="presOf" srcId="{9A37A5D2-B334-4540-A817-9D55D2D22578}" destId="{1C9CC6C5-DF53-45C2-89B6-6848F11F78BF}" srcOrd="0" destOrd="0" presId="urn:microsoft.com/office/officeart/2005/8/layout/process4"/>
    <dgm:cxn modelId="{096C7EA3-CA59-47D7-847E-1031C34B160F}" srcId="{616CE3E5-2FA2-405A-A23A-D2121F5EF181}" destId="{9A37A5D2-B334-4540-A817-9D55D2D22578}" srcOrd="1" destOrd="0" parTransId="{C6345D83-4340-4CA6-8373-4EA0845A063F}" sibTransId="{41E7430C-C081-47EF-A140-129C282DB2ED}"/>
    <dgm:cxn modelId="{A97340AA-1A10-4032-B21A-074AB96AE28A}" srcId="{538D6D8E-2C30-445B-8C0E-71F83778394F}" destId="{F8267CCE-0246-41A5-A525-ADBE94445FB4}" srcOrd="0" destOrd="0" parTransId="{CEEE963F-044B-4E24-A354-5B449933DC0D}" sibTransId="{1FE07300-4FBE-4017-90CF-1D95024D27FB}"/>
    <dgm:cxn modelId="{2BBA67AE-774F-4003-911C-3998DF5C9F76}" type="presOf" srcId="{743ECBE7-CB47-479A-B194-C84F685154F5}" destId="{DE04CEB5-197E-464A-BF74-051C1E6629F0}" srcOrd="0" destOrd="0" presId="urn:microsoft.com/office/officeart/2005/8/layout/process4"/>
    <dgm:cxn modelId="{691339B6-78C1-46C8-A2E9-003138D540C3}" srcId="{616CE3E5-2FA2-405A-A23A-D2121F5EF181}" destId="{85B2D69F-7156-4DDD-AC28-6648466E3539}" srcOrd="0" destOrd="0" parTransId="{C81859B8-EEAF-4708-87C2-79356B637BD8}" sibTransId="{7CB3E1F9-717D-49C3-93B9-68D57502D198}"/>
    <dgm:cxn modelId="{59E969BF-4BF1-4351-A6CE-41B795B51421}" type="presOf" srcId="{538D6D8E-2C30-445B-8C0E-71F83778394F}" destId="{E1F902E9-04F8-4EA3-9344-0EC5B5310C3B}" srcOrd="0" destOrd="0" presId="urn:microsoft.com/office/officeart/2005/8/layout/process4"/>
    <dgm:cxn modelId="{016C8CC6-171F-47BD-AE59-CCDEB510752B}" type="presOf" srcId="{F8267CCE-0246-41A5-A525-ADBE94445FB4}" destId="{CE58E19A-5F5F-479E-B497-92349D0B1AFA}" srcOrd="0" destOrd="0" presId="urn:microsoft.com/office/officeart/2005/8/layout/process4"/>
    <dgm:cxn modelId="{F154C6D5-6C7B-43A2-AE40-8DF35DAA8A8D}" type="presOf" srcId="{538D6D8E-2C30-445B-8C0E-71F83778394F}" destId="{579182DA-1D50-4FF7-AB5F-E4620714CE95}" srcOrd="1" destOrd="0" presId="urn:microsoft.com/office/officeart/2005/8/layout/process4"/>
    <dgm:cxn modelId="{D8B080DA-7D07-4BB6-9FB6-33F2EAB6FF7B}" type="presOf" srcId="{FD18D0A6-7C17-4B1F-992B-472853E0B88B}" destId="{4BD8EF1B-98BF-4375-B211-3F22C795F00A}" srcOrd="0" destOrd="0" presId="urn:microsoft.com/office/officeart/2005/8/layout/process4"/>
    <dgm:cxn modelId="{74BC2BE1-1E7A-49FA-892C-2194FE14B03F}" type="presOf" srcId="{616CE3E5-2FA2-405A-A23A-D2121F5EF181}" destId="{192EF6CD-3384-4AC1-9764-65C631B41AFF}" srcOrd="1" destOrd="0" presId="urn:microsoft.com/office/officeart/2005/8/layout/process4"/>
    <dgm:cxn modelId="{10A1E4ED-3011-48A6-96D3-48DD13770814}" srcId="{FD18D0A6-7C17-4B1F-992B-472853E0B88B}" destId="{07D55505-B502-4564-A295-F28013D5D0A5}" srcOrd="2" destOrd="0" parTransId="{7C7819E1-F8A9-4241-A8F9-A82EAFACC4EF}" sibTransId="{DCA56ED5-5B16-42CB-B27D-E9E6AFD1D5B3}"/>
    <dgm:cxn modelId="{A4DDBF90-39C3-4A3E-A8AE-FF102708387F}" type="presParOf" srcId="{4BD8EF1B-98BF-4375-B211-3F22C795F00A}" destId="{487086A7-1515-49F1-A876-2EF4C40D77BE}" srcOrd="0" destOrd="0" presId="urn:microsoft.com/office/officeart/2005/8/layout/process4"/>
    <dgm:cxn modelId="{89AFA424-D5B7-4C9D-BC40-9A3F3087427D}" type="presParOf" srcId="{487086A7-1515-49F1-A876-2EF4C40D77BE}" destId="{228751AA-EC4D-4BAF-9690-D5774CBC0D45}" srcOrd="0" destOrd="0" presId="urn:microsoft.com/office/officeart/2005/8/layout/process4"/>
    <dgm:cxn modelId="{AE30565B-38CC-4E23-BD54-42ADFD71FDDD}" type="presParOf" srcId="{487086A7-1515-49F1-A876-2EF4C40D77BE}" destId="{1DCB7138-A92B-415F-89F5-014EC0B3D0E4}" srcOrd="1" destOrd="0" presId="urn:microsoft.com/office/officeart/2005/8/layout/process4"/>
    <dgm:cxn modelId="{74F75AD7-7B9A-46A0-B37A-1F5DC20160F5}" type="presParOf" srcId="{487086A7-1515-49F1-A876-2EF4C40D77BE}" destId="{EAD6CF08-43B2-47F8-A42C-5A7D1CB81572}" srcOrd="2" destOrd="0" presId="urn:microsoft.com/office/officeart/2005/8/layout/process4"/>
    <dgm:cxn modelId="{5E74BC8D-9704-404B-B734-C71007D8EBA5}" type="presParOf" srcId="{EAD6CF08-43B2-47F8-A42C-5A7D1CB81572}" destId="{6A2DF862-79E6-40C2-B452-8433F0D45673}" srcOrd="0" destOrd="0" presId="urn:microsoft.com/office/officeart/2005/8/layout/process4"/>
    <dgm:cxn modelId="{A136A874-7915-4376-87E2-F6DB22A79A1B}" type="presParOf" srcId="{EAD6CF08-43B2-47F8-A42C-5A7D1CB81572}" destId="{DE04CEB5-197E-464A-BF74-051C1E6629F0}" srcOrd="1" destOrd="0" presId="urn:microsoft.com/office/officeart/2005/8/layout/process4"/>
    <dgm:cxn modelId="{DFF4936A-8060-47B3-BD7A-7FE686FFE2E4}" type="presParOf" srcId="{4BD8EF1B-98BF-4375-B211-3F22C795F00A}" destId="{5F9D2D60-64E6-459E-9AD3-0C5B900BB598}" srcOrd="1" destOrd="0" presId="urn:microsoft.com/office/officeart/2005/8/layout/process4"/>
    <dgm:cxn modelId="{F7DCB09C-230F-449E-A4CD-E1A2CF8BF212}" type="presParOf" srcId="{4BD8EF1B-98BF-4375-B211-3F22C795F00A}" destId="{6ADAC873-F86C-4A04-A940-ED4C9C462C22}" srcOrd="2" destOrd="0" presId="urn:microsoft.com/office/officeart/2005/8/layout/process4"/>
    <dgm:cxn modelId="{1D1F8701-338B-4A8F-9724-AC24510840A9}" type="presParOf" srcId="{6ADAC873-F86C-4A04-A940-ED4C9C462C22}" destId="{2D41948C-66F3-4DCB-BF76-287DA7405F10}" srcOrd="0" destOrd="0" presId="urn:microsoft.com/office/officeart/2005/8/layout/process4"/>
    <dgm:cxn modelId="{CCCD8671-69B1-40D4-8146-FA6A9505E550}" type="presParOf" srcId="{6ADAC873-F86C-4A04-A940-ED4C9C462C22}" destId="{192EF6CD-3384-4AC1-9764-65C631B41AFF}" srcOrd="1" destOrd="0" presId="urn:microsoft.com/office/officeart/2005/8/layout/process4"/>
    <dgm:cxn modelId="{BE9A1165-4C0D-495D-9BC2-501A2C6D8AD5}" type="presParOf" srcId="{6ADAC873-F86C-4A04-A940-ED4C9C462C22}" destId="{18FCB0CB-C176-46EF-BFFF-6D2855430B35}" srcOrd="2" destOrd="0" presId="urn:microsoft.com/office/officeart/2005/8/layout/process4"/>
    <dgm:cxn modelId="{A70A9D7A-E530-4FEB-871F-0229BDB4026B}" type="presParOf" srcId="{18FCB0CB-C176-46EF-BFFF-6D2855430B35}" destId="{51E34034-505B-4F27-8FBA-30026D9C66F0}" srcOrd="0" destOrd="0" presId="urn:microsoft.com/office/officeart/2005/8/layout/process4"/>
    <dgm:cxn modelId="{C4168989-67FC-487E-8BBC-159FDBC27D6B}" type="presParOf" srcId="{18FCB0CB-C176-46EF-BFFF-6D2855430B35}" destId="{1C9CC6C5-DF53-45C2-89B6-6848F11F78BF}" srcOrd="1" destOrd="0" presId="urn:microsoft.com/office/officeart/2005/8/layout/process4"/>
    <dgm:cxn modelId="{25CD1884-E6EF-42AA-8FAA-E2C2D91C9777}" type="presParOf" srcId="{4BD8EF1B-98BF-4375-B211-3F22C795F00A}" destId="{EC55D75A-DDFB-41F5-8675-7BC29BDCB6B8}" srcOrd="3" destOrd="0" presId="urn:microsoft.com/office/officeart/2005/8/layout/process4"/>
    <dgm:cxn modelId="{88DDA454-EB0E-4DE5-8688-2D720E33B6D1}" type="presParOf" srcId="{4BD8EF1B-98BF-4375-B211-3F22C795F00A}" destId="{B3AAAEA6-5E44-40E3-8BCC-7DEB7A235099}" srcOrd="4" destOrd="0" presId="urn:microsoft.com/office/officeart/2005/8/layout/process4"/>
    <dgm:cxn modelId="{0611D235-58DC-4670-86B2-C74BAEB541AA}" type="presParOf" srcId="{B3AAAEA6-5E44-40E3-8BCC-7DEB7A235099}" destId="{E1F902E9-04F8-4EA3-9344-0EC5B5310C3B}" srcOrd="0" destOrd="0" presId="urn:microsoft.com/office/officeart/2005/8/layout/process4"/>
    <dgm:cxn modelId="{EB2EB4B0-9A6B-4D8B-A97B-8967023D784C}" type="presParOf" srcId="{B3AAAEA6-5E44-40E3-8BCC-7DEB7A235099}" destId="{579182DA-1D50-4FF7-AB5F-E4620714CE95}" srcOrd="1" destOrd="0" presId="urn:microsoft.com/office/officeart/2005/8/layout/process4"/>
    <dgm:cxn modelId="{E9AEB264-7171-463F-9CDB-57A965EF2765}" type="presParOf" srcId="{B3AAAEA6-5E44-40E3-8BCC-7DEB7A235099}" destId="{F485D8FB-5B3F-4262-8301-78876EAF535D}" srcOrd="2" destOrd="0" presId="urn:microsoft.com/office/officeart/2005/8/layout/process4"/>
    <dgm:cxn modelId="{1285D086-D989-4385-8DA7-B41A765D59F7}" type="presParOf" srcId="{F485D8FB-5B3F-4262-8301-78876EAF535D}" destId="{CE58E19A-5F5F-479E-B497-92349D0B1AFA}" srcOrd="0" destOrd="0" presId="urn:microsoft.com/office/officeart/2005/8/layout/process4"/>
    <dgm:cxn modelId="{D09F9E56-786F-4EA8-840C-C40D67ECF67B}" type="presParOf" srcId="{F485D8FB-5B3F-4262-8301-78876EAF535D}" destId="{E3478323-A745-498D-AE17-D60A25DF9C76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C322903-5F36-446A-B155-155807E5FCF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AO"/>
        </a:p>
      </dgm:t>
    </dgm:pt>
    <dgm:pt modelId="{9CD38374-C7EB-4EE7-AD1D-656225497F96}">
      <dgm:prSet phldrT="[Texto]" custT="1"/>
      <dgm:spPr/>
      <dgm:t>
        <a:bodyPr/>
        <a:lstStyle/>
        <a:p>
          <a:r>
            <a:rPr lang="pt-PT" sz="1400" dirty="0">
              <a:latin typeface="Arial" panose="020B0604020202020204" pitchFamily="34" charset="0"/>
              <a:cs typeface="Arial" panose="020B0604020202020204" pitchFamily="34" charset="0"/>
            </a:rPr>
            <a:t>Responsável: INQ (DEPTO de RVCC)</a:t>
          </a:r>
        </a:p>
        <a:p>
          <a:r>
            <a:rPr lang="pt-PT" sz="1400" dirty="0">
              <a:latin typeface="Arial" panose="020B0604020202020204" pitchFamily="34" charset="0"/>
              <a:cs typeface="Arial" panose="020B0604020202020204" pitchFamily="34" charset="0"/>
            </a:rPr>
            <a:t>Modalidades: 1) com aviso prévio; e 2) sem aviso prévio.</a:t>
          </a:r>
        </a:p>
        <a:p>
          <a:r>
            <a:rPr lang="pt-PT" sz="1400" dirty="0">
              <a:latin typeface="Arial" panose="020B0604020202020204" pitchFamily="34" charset="0"/>
              <a:cs typeface="Arial" panose="020B0604020202020204" pitchFamily="34" charset="0"/>
            </a:rPr>
            <a:t>Frequência: Contínua. Foco: Processos. </a:t>
          </a:r>
          <a:endParaRPr lang="pt-AO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BAC515-011E-4B23-9D2D-151DDA622A7D}" type="parTrans" cxnId="{FB884F9B-BBBB-4D4A-BC9D-DC72A2C3CFEA}">
      <dgm:prSet/>
      <dgm:spPr/>
      <dgm:t>
        <a:bodyPr/>
        <a:lstStyle/>
        <a:p>
          <a:endParaRPr lang="pt-AO"/>
        </a:p>
      </dgm:t>
    </dgm:pt>
    <dgm:pt modelId="{D6A33B7F-DCA2-479C-8343-EB0826E25A73}" type="sibTrans" cxnId="{FB884F9B-BBBB-4D4A-BC9D-DC72A2C3CFEA}">
      <dgm:prSet/>
      <dgm:spPr/>
      <dgm:t>
        <a:bodyPr/>
        <a:lstStyle/>
        <a:p>
          <a:endParaRPr lang="pt-AO"/>
        </a:p>
      </dgm:t>
    </dgm:pt>
    <dgm:pt modelId="{2B34BD8C-920C-4F91-A842-A24C43D44FF9}">
      <dgm:prSet phldrT="[Texto]" custT="1"/>
      <dgm:spPr/>
      <dgm:t>
        <a:bodyPr/>
        <a:lstStyle/>
        <a:p>
          <a:r>
            <a:rPr lang="pt-PT" sz="1400" dirty="0">
              <a:latin typeface="Arial" panose="020B0604020202020204" pitchFamily="34" charset="0"/>
              <a:cs typeface="Arial" panose="020B0604020202020204" pitchFamily="34" charset="0"/>
            </a:rPr>
            <a:t>Responsável: INQ (DEPTO de RVCC)</a:t>
          </a:r>
        </a:p>
        <a:p>
          <a:r>
            <a:rPr lang="pt-PT" sz="1400" dirty="0">
              <a:latin typeface="Arial" panose="020B0604020202020204" pitchFamily="34" charset="0"/>
              <a:cs typeface="Arial" panose="020B0604020202020204" pitchFamily="34" charset="0"/>
            </a:rPr>
            <a:t>Modalidades: 1) com aviso prévio; e 2) sem aviso prévio.</a:t>
          </a:r>
        </a:p>
        <a:p>
          <a:r>
            <a:rPr lang="pt-PT" sz="1400" dirty="0">
              <a:latin typeface="Arial" panose="020B0604020202020204" pitchFamily="34" charset="0"/>
              <a:cs typeface="Arial" panose="020B0604020202020204" pitchFamily="34" charset="0"/>
            </a:rPr>
            <a:t>Frequência: Periódica. Foco: Resultados/Impactos.</a:t>
          </a:r>
          <a:endParaRPr lang="pt-AO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AD8F01-8775-4B7B-ABF8-5DAC8F5B2401}" type="parTrans" cxnId="{4EBB9C55-648B-4E92-8A52-A7658F861A68}">
      <dgm:prSet/>
      <dgm:spPr/>
      <dgm:t>
        <a:bodyPr/>
        <a:lstStyle/>
        <a:p>
          <a:endParaRPr lang="pt-AO"/>
        </a:p>
      </dgm:t>
    </dgm:pt>
    <dgm:pt modelId="{016A4D4D-744E-4A86-8D5B-9D16FC35A0DC}" type="sibTrans" cxnId="{4EBB9C55-648B-4E92-8A52-A7658F861A68}">
      <dgm:prSet/>
      <dgm:spPr/>
      <dgm:t>
        <a:bodyPr/>
        <a:lstStyle/>
        <a:p>
          <a:endParaRPr lang="pt-AO"/>
        </a:p>
      </dgm:t>
    </dgm:pt>
    <dgm:pt modelId="{D60C45CF-EF09-4E44-8D08-4BBB905ABBC4}">
      <dgm:prSet phldrT="[Texto]" custT="1"/>
      <dgm:spPr/>
      <dgm:t>
        <a:bodyPr/>
        <a:lstStyle/>
        <a:p>
          <a:endParaRPr lang="pt-PT" sz="140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pt-PT" sz="1400" dirty="0">
              <a:latin typeface="Arial" panose="020B0604020202020204" pitchFamily="34" charset="0"/>
              <a:cs typeface="Arial" panose="020B0604020202020204" pitchFamily="34" charset="0"/>
            </a:rPr>
            <a:t>Observação Contínua; Aplicação Rigorosa dos Instrumentos; Avaliação Rigorosa; Relatórios e Feedback, Ajustes e Correcções; e Revisão e Melhoria Contínua. </a:t>
          </a:r>
          <a:r>
            <a:rPr lang="pt-AO" sz="1400" dirty="0">
              <a:latin typeface="Arial" panose="020B0604020202020204" pitchFamily="34" charset="0"/>
              <a:cs typeface="Arial" panose="020B0604020202020204" pitchFamily="34" charset="0"/>
            </a:rPr>
            <a:t>Frequência: Contínua. Foco: </a:t>
          </a:r>
          <a:r>
            <a:rPr lang="pt-PT" sz="1400" dirty="0">
              <a:latin typeface="Arial" panose="020B0604020202020204" pitchFamily="34" charset="0"/>
              <a:cs typeface="Arial" panose="020B0604020202020204" pitchFamily="34" charset="0"/>
            </a:rPr>
            <a:t>Garantia </a:t>
          </a:r>
          <a:r>
            <a:rPr lang="pt-PT" sz="1400">
              <a:latin typeface="Arial" panose="020B0604020202020204" pitchFamily="34" charset="0"/>
              <a:cs typeface="Arial" panose="020B0604020202020204" pitchFamily="34" charset="0"/>
            </a:rPr>
            <a:t>da Qualidade</a:t>
          </a:r>
          <a:r>
            <a:rPr lang="pt-AO" sz="140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pt-AO" sz="1400" dirty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pt-AO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78FCF5-78CB-4394-AE47-5D8F6D63AEDB}" type="parTrans" cxnId="{02F7FF84-B1C6-48CD-937E-213A1E189555}">
      <dgm:prSet/>
      <dgm:spPr/>
      <dgm:t>
        <a:bodyPr/>
        <a:lstStyle/>
        <a:p>
          <a:endParaRPr lang="pt-AO"/>
        </a:p>
      </dgm:t>
    </dgm:pt>
    <dgm:pt modelId="{FABD6A39-9DFD-4E20-9EF5-0180DA19DCBE}" type="sibTrans" cxnId="{02F7FF84-B1C6-48CD-937E-213A1E189555}">
      <dgm:prSet/>
      <dgm:spPr/>
      <dgm:t>
        <a:bodyPr/>
        <a:lstStyle/>
        <a:p>
          <a:endParaRPr lang="pt-AO"/>
        </a:p>
      </dgm:t>
    </dgm:pt>
    <dgm:pt modelId="{86967BE1-9AC6-4F0D-9EA5-9FF0715E6DAF}" type="pres">
      <dgm:prSet presAssocID="{FC322903-5F36-446A-B155-155807E5FCF0}" presName="Name0" presStyleCnt="0">
        <dgm:presLayoutVars>
          <dgm:chMax val="7"/>
          <dgm:chPref val="7"/>
          <dgm:dir/>
        </dgm:presLayoutVars>
      </dgm:prSet>
      <dgm:spPr/>
    </dgm:pt>
    <dgm:pt modelId="{8B7CB05E-19D8-4252-A692-D14638358ACD}" type="pres">
      <dgm:prSet presAssocID="{FC322903-5F36-446A-B155-155807E5FCF0}" presName="Name1" presStyleCnt="0"/>
      <dgm:spPr/>
    </dgm:pt>
    <dgm:pt modelId="{6992E917-B79D-4DE7-BC9A-FCA22267AEED}" type="pres">
      <dgm:prSet presAssocID="{FC322903-5F36-446A-B155-155807E5FCF0}" presName="cycle" presStyleCnt="0"/>
      <dgm:spPr/>
    </dgm:pt>
    <dgm:pt modelId="{20F8C685-4B68-42CD-9F72-D3946234B73C}" type="pres">
      <dgm:prSet presAssocID="{FC322903-5F36-446A-B155-155807E5FCF0}" presName="srcNode" presStyleLbl="node1" presStyleIdx="0" presStyleCnt="3"/>
      <dgm:spPr/>
    </dgm:pt>
    <dgm:pt modelId="{C3173802-31DC-48EE-8279-81CF71003E6E}" type="pres">
      <dgm:prSet presAssocID="{FC322903-5F36-446A-B155-155807E5FCF0}" presName="conn" presStyleLbl="parChTrans1D2" presStyleIdx="0" presStyleCnt="1"/>
      <dgm:spPr/>
    </dgm:pt>
    <dgm:pt modelId="{7C785D84-D2F2-420C-8682-E9E41F25CF15}" type="pres">
      <dgm:prSet presAssocID="{FC322903-5F36-446A-B155-155807E5FCF0}" presName="extraNode" presStyleLbl="node1" presStyleIdx="0" presStyleCnt="3"/>
      <dgm:spPr/>
    </dgm:pt>
    <dgm:pt modelId="{8D6A86D4-E1C1-46AB-BFB8-3B386338A9BC}" type="pres">
      <dgm:prSet presAssocID="{FC322903-5F36-446A-B155-155807E5FCF0}" presName="dstNode" presStyleLbl="node1" presStyleIdx="0" presStyleCnt="3"/>
      <dgm:spPr/>
    </dgm:pt>
    <dgm:pt modelId="{BA301B1A-98AD-4D35-8168-BCC78AAC3E6D}" type="pres">
      <dgm:prSet presAssocID="{9CD38374-C7EB-4EE7-AD1D-656225497F96}" presName="text_1" presStyleLbl="node1" presStyleIdx="0" presStyleCnt="3">
        <dgm:presLayoutVars>
          <dgm:bulletEnabled val="1"/>
        </dgm:presLayoutVars>
      </dgm:prSet>
      <dgm:spPr/>
    </dgm:pt>
    <dgm:pt modelId="{DC8BA271-E04D-4EAC-9D3B-F61FEDABC253}" type="pres">
      <dgm:prSet presAssocID="{9CD38374-C7EB-4EE7-AD1D-656225497F96}" presName="accent_1" presStyleCnt="0"/>
      <dgm:spPr/>
    </dgm:pt>
    <dgm:pt modelId="{B37ED616-8BFF-4E73-A3DD-D8555232263A}" type="pres">
      <dgm:prSet presAssocID="{9CD38374-C7EB-4EE7-AD1D-656225497F96}" presName="accentRepeatNode" presStyleLbl="solidFgAcc1" presStyleIdx="0" presStyleCnt="3"/>
      <dgm:spPr/>
    </dgm:pt>
    <dgm:pt modelId="{25E012D5-589A-4868-83CC-C48D812D45F2}" type="pres">
      <dgm:prSet presAssocID="{2B34BD8C-920C-4F91-A842-A24C43D44FF9}" presName="text_2" presStyleLbl="node1" presStyleIdx="1" presStyleCnt="3">
        <dgm:presLayoutVars>
          <dgm:bulletEnabled val="1"/>
        </dgm:presLayoutVars>
      </dgm:prSet>
      <dgm:spPr/>
    </dgm:pt>
    <dgm:pt modelId="{63C0D51B-63AF-4CFD-AA20-515261DB2B14}" type="pres">
      <dgm:prSet presAssocID="{2B34BD8C-920C-4F91-A842-A24C43D44FF9}" presName="accent_2" presStyleCnt="0"/>
      <dgm:spPr/>
    </dgm:pt>
    <dgm:pt modelId="{781DD463-E921-4620-A4CD-355DD2087AE9}" type="pres">
      <dgm:prSet presAssocID="{2B34BD8C-920C-4F91-A842-A24C43D44FF9}" presName="accentRepeatNode" presStyleLbl="solidFgAcc1" presStyleIdx="1" presStyleCnt="3"/>
      <dgm:spPr/>
    </dgm:pt>
    <dgm:pt modelId="{15AF967F-91C8-42EB-86DB-3B687A753B76}" type="pres">
      <dgm:prSet presAssocID="{D60C45CF-EF09-4E44-8D08-4BBB905ABBC4}" presName="text_3" presStyleLbl="node1" presStyleIdx="2" presStyleCnt="3">
        <dgm:presLayoutVars>
          <dgm:bulletEnabled val="1"/>
        </dgm:presLayoutVars>
      </dgm:prSet>
      <dgm:spPr/>
    </dgm:pt>
    <dgm:pt modelId="{502A4A95-1625-46A9-8794-4FEB4DC01AAF}" type="pres">
      <dgm:prSet presAssocID="{D60C45CF-EF09-4E44-8D08-4BBB905ABBC4}" presName="accent_3" presStyleCnt="0"/>
      <dgm:spPr/>
    </dgm:pt>
    <dgm:pt modelId="{8BF90D61-3D2F-4E51-BE5F-99780F4F680B}" type="pres">
      <dgm:prSet presAssocID="{D60C45CF-EF09-4E44-8D08-4BBB905ABBC4}" presName="accentRepeatNode" presStyleLbl="solidFgAcc1" presStyleIdx="2" presStyleCnt="3"/>
      <dgm:spPr/>
    </dgm:pt>
  </dgm:ptLst>
  <dgm:cxnLst>
    <dgm:cxn modelId="{E3C0D303-062D-4E2F-90D6-165A319A1328}" type="presOf" srcId="{FC322903-5F36-446A-B155-155807E5FCF0}" destId="{86967BE1-9AC6-4F0D-9EA5-9FF0715E6DAF}" srcOrd="0" destOrd="0" presId="urn:microsoft.com/office/officeart/2008/layout/VerticalCurvedList"/>
    <dgm:cxn modelId="{7D3DF412-14EE-400C-96BA-2ACDE23B7680}" type="presOf" srcId="{9CD38374-C7EB-4EE7-AD1D-656225497F96}" destId="{BA301B1A-98AD-4D35-8168-BCC78AAC3E6D}" srcOrd="0" destOrd="0" presId="urn:microsoft.com/office/officeart/2008/layout/VerticalCurvedList"/>
    <dgm:cxn modelId="{4EBB9C55-648B-4E92-8A52-A7658F861A68}" srcId="{FC322903-5F36-446A-B155-155807E5FCF0}" destId="{2B34BD8C-920C-4F91-A842-A24C43D44FF9}" srcOrd="1" destOrd="0" parTransId="{95AD8F01-8775-4B7B-ABF8-5DAC8F5B2401}" sibTransId="{016A4D4D-744E-4A86-8D5B-9D16FC35A0DC}"/>
    <dgm:cxn modelId="{02F7FF84-B1C6-48CD-937E-213A1E189555}" srcId="{FC322903-5F36-446A-B155-155807E5FCF0}" destId="{D60C45CF-EF09-4E44-8D08-4BBB905ABBC4}" srcOrd="2" destOrd="0" parTransId="{4C78FCF5-78CB-4394-AE47-5D8F6D63AEDB}" sibTransId="{FABD6A39-9DFD-4E20-9EF5-0180DA19DCBE}"/>
    <dgm:cxn modelId="{8C6F0490-F079-464D-ACF6-A5732BDCC6A5}" type="presOf" srcId="{D6A33B7F-DCA2-479C-8343-EB0826E25A73}" destId="{C3173802-31DC-48EE-8279-81CF71003E6E}" srcOrd="0" destOrd="0" presId="urn:microsoft.com/office/officeart/2008/layout/VerticalCurvedList"/>
    <dgm:cxn modelId="{FB884F9B-BBBB-4D4A-BC9D-DC72A2C3CFEA}" srcId="{FC322903-5F36-446A-B155-155807E5FCF0}" destId="{9CD38374-C7EB-4EE7-AD1D-656225497F96}" srcOrd="0" destOrd="0" parTransId="{9EBAC515-011E-4B23-9D2D-151DDA622A7D}" sibTransId="{D6A33B7F-DCA2-479C-8343-EB0826E25A73}"/>
    <dgm:cxn modelId="{CC8414AE-5625-4B20-86CF-E118694D9D4D}" type="presOf" srcId="{2B34BD8C-920C-4F91-A842-A24C43D44FF9}" destId="{25E012D5-589A-4868-83CC-C48D812D45F2}" srcOrd="0" destOrd="0" presId="urn:microsoft.com/office/officeart/2008/layout/VerticalCurvedList"/>
    <dgm:cxn modelId="{CCF8CECA-AEFB-4839-808E-E5276D53D355}" type="presOf" srcId="{D60C45CF-EF09-4E44-8D08-4BBB905ABBC4}" destId="{15AF967F-91C8-42EB-86DB-3B687A753B76}" srcOrd="0" destOrd="0" presId="urn:microsoft.com/office/officeart/2008/layout/VerticalCurvedList"/>
    <dgm:cxn modelId="{078054AE-2FDC-4E12-A03A-BC2BE75E0B57}" type="presParOf" srcId="{86967BE1-9AC6-4F0D-9EA5-9FF0715E6DAF}" destId="{8B7CB05E-19D8-4252-A692-D14638358ACD}" srcOrd="0" destOrd="0" presId="urn:microsoft.com/office/officeart/2008/layout/VerticalCurvedList"/>
    <dgm:cxn modelId="{3F5BC203-826C-4346-B542-5337F2A136B1}" type="presParOf" srcId="{8B7CB05E-19D8-4252-A692-D14638358ACD}" destId="{6992E917-B79D-4DE7-BC9A-FCA22267AEED}" srcOrd="0" destOrd="0" presId="urn:microsoft.com/office/officeart/2008/layout/VerticalCurvedList"/>
    <dgm:cxn modelId="{108491B8-6EA3-4A6B-8A30-19F8B1B3B313}" type="presParOf" srcId="{6992E917-B79D-4DE7-BC9A-FCA22267AEED}" destId="{20F8C685-4B68-42CD-9F72-D3946234B73C}" srcOrd="0" destOrd="0" presId="urn:microsoft.com/office/officeart/2008/layout/VerticalCurvedList"/>
    <dgm:cxn modelId="{143D2F8F-7BB8-4350-8EE2-97004895A5F7}" type="presParOf" srcId="{6992E917-B79D-4DE7-BC9A-FCA22267AEED}" destId="{C3173802-31DC-48EE-8279-81CF71003E6E}" srcOrd="1" destOrd="0" presId="urn:microsoft.com/office/officeart/2008/layout/VerticalCurvedList"/>
    <dgm:cxn modelId="{D508DBDC-945F-415A-A6E2-F49F15DE707B}" type="presParOf" srcId="{6992E917-B79D-4DE7-BC9A-FCA22267AEED}" destId="{7C785D84-D2F2-420C-8682-E9E41F25CF15}" srcOrd="2" destOrd="0" presId="urn:microsoft.com/office/officeart/2008/layout/VerticalCurvedList"/>
    <dgm:cxn modelId="{72E71CCB-84C8-4C36-8AF1-6CEDC59A8640}" type="presParOf" srcId="{6992E917-B79D-4DE7-BC9A-FCA22267AEED}" destId="{8D6A86D4-E1C1-46AB-BFB8-3B386338A9BC}" srcOrd="3" destOrd="0" presId="urn:microsoft.com/office/officeart/2008/layout/VerticalCurvedList"/>
    <dgm:cxn modelId="{09A59B9C-99A5-411E-B2D6-9B9ADBB6A9F1}" type="presParOf" srcId="{8B7CB05E-19D8-4252-A692-D14638358ACD}" destId="{BA301B1A-98AD-4D35-8168-BCC78AAC3E6D}" srcOrd="1" destOrd="0" presId="urn:microsoft.com/office/officeart/2008/layout/VerticalCurvedList"/>
    <dgm:cxn modelId="{B65AC9E3-F4C3-4B75-BFA8-6FF51E767908}" type="presParOf" srcId="{8B7CB05E-19D8-4252-A692-D14638358ACD}" destId="{DC8BA271-E04D-4EAC-9D3B-F61FEDABC253}" srcOrd="2" destOrd="0" presId="urn:microsoft.com/office/officeart/2008/layout/VerticalCurvedList"/>
    <dgm:cxn modelId="{369FD9D6-1A94-43C9-ADDB-8FED7EEE75A7}" type="presParOf" srcId="{DC8BA271-E04D-4EAC-9D3B-F61FEDABC253}" destId="{B37ED616-8BFF-4E73-A3DD-D8555232263A}" srcOrd="0" destOrd="0" presId="urn:microsoft.com/office/officeart/2008/layout/VerticalCurvedList"/>
    <dgm:cxn modelId="{AAB56A23-E076-48C3-BE2D-48856EB75A66}" type="presParOf" srcId="{8B7CB05E-19D8-4252-A692-D14638358ACD}" destId="{25E012D5-589A-4868-83CC-C48D812D45F2}" srcOrd="3" destOrd="0" presId="urn:microsoft.com/office/officeart/2008/layout/VerticalCurvedList"/>
    <dgm:cxn modelId="{400D93A7-1BF4-4AA4-8DE3-FF66461D5068}" type="presParOf" srcId="{8B7CB05E-19D8-4252-A692-D14638358ACD}" destId="{63C0D51B-63AF-4CFD-AA20-515261DB2B14}" srcOrd="4" destOrd="0" presId="urn:microsoft.com/office/officeart/2008/layout/VerticalCurvedList"/>
    <dgm:cxn modelId="{A3006760-476E-4B3C-8E2F-03F9DCBDA7A7}" type="presParOf" srcId="{63C0D51B-63AF-4CFD-AA20-515261DB2B14}" destId="{781DD463-E921-4620-A4CD-355DD2087AE9}" srcOrd="0" destOrd="0" presId="urn:microsoft.com/office/officeart/2008/layout/VerticalCurvedList"/>
    <dgm:cxn modelId="{4EDE8308-10AD-410A-BA09-A6C7283BBC1F}" type="presParOf" srcId="{8B7CB05E-19D8-4252-A692-D14638358ACD}" destId="{15AF967F-91C8-42EB-86DB-3B687A753B76}" srcOrd="5" destOrd="0" presId="urn:microsoft.com/office/officeart/2008/layout/VerticalCurvedList"/>
    <dgm:cxn modelId="{80D38C0C-C886-44BA-A3D7-3CF574EB7489}" type="presParOf" srcId="{8B7CB05E-19D8-4252-A692-D14638358ACD}" destId="{502A4A95-1625-46A9-8794-4FEB4DC01AAF}" srcOrd="6" destOrd="0" presId="urn:microsoft.com/office/officeart/2008/layout/VerticalCurvedList"/>
    <dgm:cxn modelId="{0785FC6D-62BA-49C2-8F26-0994C6262AAC}" type="presParOf" srcId="{502A4A95-1625-46A9-8794-4FEB4DC01AAF}" destId="{8BF90D61-3D2F-4E51-BE5F-99780F4F680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C7CBC5-5C25-4A78-8080-BCEC39B84E78}">
      <dsp:nvSpPr>
        <dsp:cNvPr id="0" name=""/>
        <dsp:cNvSpPr/>
      </dsp:nvSpPr>
      <dsp:spPr>
        <a:xfrm>
          <a:off x="1839676" y="2709333"/>
          <a:ext cx="674064" cy="20030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032" y="0"/>
              </a:lnTo>
              <a:lnTo>
                <a:pt x="337032" y="2003013"/>
              </a:lnTo>
              <a:lnTo>
                <a:pt x="674064" y="200301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AO" sz="700" kern="1200"/>
        </a:p>
      </dsp:txBody>
      <dsp:txXfrm>
        <a:off x="2123873" y="3658005"/>
        <a:ext cx="105669" cy="105669"/>
      </dsp:txXfrm>
    </dsp:sp>
    <dsp:sp modelId="{5BCEE327-A237-4BAB-965D-918EF52DC749}">
      <dsp:nvSpPr>
        <dsp:cNvPr id="0" name=""/>
        <dsp:cNvSpPr/>
      </dsp:nvSpPr>
      <dsp:spPr>
        <a:xfrm>
          <a:off x="1839676" y="2709333"/>
          <a:ext cx="674064" cy="615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032" y="0"/>
              </a:lnTo>
              <a:lnTo>
                <a:pt x="337032" y="615170"/>
              </a:lnTo>
              <a:lnTo>
                <a:pt x="674064" y="61517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AO" sz="500" kern="1200"/>
        </a:p>
      </dsp:txBody>
      <dsp:txXfrm>
        <a:off x="2153894" y="2994104"/>
        <a:ext cx="45628" cy="45628"/>
      </dsp:txXfrm>
    </dsp:sp>
    <dsp:sp modelId="{08FE2265-C7E3-420D-AB1C-824D621B478A}">
      <dsp:nvSpPr>
        <dsp:cNvPr id="0" name=""/>
        <dsp:cNvSpPr/>
      </dsp:nvSpPr>
      <dsp:spPr>
        <a:xfrm>
          <a:off x="1839676" y="1945837"/>
          <a:ext cx="674064" cy="763495"/>
        </a:xfrm>
        <a:custGeom>
          <a:avLst/>
          <a:gdLst/>
          <a:ahLst/>
          <a:cxnLst/>
          <a:rect l="0" t="0" r="0" b="0"/>
          <a:pathLst>
            <a:path>
              <a:moveTo>
                <a:pt x="0" y="763495"/>
              </a:moveTo>
              <a:lnTo>
                <a:pt x="337032" y="763495"/>
              </a:lnTo>
              <a:lnTo>
                <a:pt x="337032" y="0"/>
              </a:lnTo>
              <a:lnTo>
                <a:pt x="674064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AO" sz="500" kern="1200"/>
        </a:p>
      </dsp:txBody>
      <dsp:txXfrm>
        <a:off x="2151246" y="2302123"/>
        <a:ext cx="50923" cy="50923"/>
      </dsp:txXfrm>
    </dsp:sp>
    <dsp:sp modelId="{6DBEB075-CB02-44D4-B099-D135DB2A6852}">
      <dsp:nvSpPr>
        <dsp:cNvPr id="0" name=""/>
        <dsp:cNvSpPr/>
      </dsp:nvSpPr>
      <dsp:spPr>
        <a:xfrm>
          <a:off x="1839676" y="813805"/>
          <a:ext cx="674064" cy="1895528"/>
        </a:xfrm>
        <a:custGeom>
          <a:avLst/>
          <a:gdLst/>
          <a:ahLst/>
          <a:cxnLst/>
          <a:rect l="0" t="0" r="0" b="0"/>
          <a:pathLst>
            <a:path>
              <a:moveTo>
                <a:pt x="0" y="1895528"/>
              </a:moveTo>
              <a:lnTo>
                <a:pt x="337032" y="1895528"/>
              </a:lnTo>
              <a:lnTo>
                <a:pt x="337032" y="0"/>
              </a:lnTo>
              <a:lnTo>
                <a:pt x="674064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AO" sz="700" kern="1200"/>
        </a:p>
      </dsp:txBody>
      <dsp:txXfrm>
        <a:off x="2126413" y="1711274"/>
        <a:ext cx="100590" cy="100590"/>
      </dsp:txXfrm>
    </dsp:sp>
    <dsp:sp modelId="{4BB27C42-BAD3-4DB8-8179-BBC2328AC589}">
      <dsp:nvSpPr>
        <dsp:cNvPr id="0" name=""/>
        <dsp:cNvSpPr/>
      </dsp:nvSpPr>
      <dsp:spPr>
        <a:xfrm rot="16200000">
          <a:off x="-136723" y="2279781"/>
          <a:ext cx="3093697" cy="8591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5600" kern="1200" dirty="0">
              <a:solidFill>
                <a:schemeClr val="tx1"/>
              </a:solidFill>
            </a:rPr>
            <a:t>INQ</a:t>
          </a:r>
          <a:endParaRPr lang="pt-AO" sz="5600" kern="1200" dirty="0">
            <a:solidFill>
              <a:schemeClr val="tx1"/>
            </a:solidFill>
          </a:endParaRPr>
        </a:p>
      </dsp:txBody>
      <dsp:txXfrm>
        <a:off x="-136723" y="2279781"/>
        <a:ext cx="3093697" cy="859103"/>
      </dsp:txXfrm>
    </dsp:sp>
    <dsp:sp modelId="{FF6F9493-D046-42CD-8B01-CD35DD29887A}">
      <dsp:nvSpPr>
        <dsp:cNvPr id="0" name=""/>
        <dsp:cNvSpPr/>
      </dsp:nvSpPr>
      <dsp:spPr>
        <a:xfrm>
          <a:off x="2513740" y="317900"/>
          <a:ext cx="4633685" cy="9918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t-PT" sz="1400" b="1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pt-PT" sz="1400" b="1" i="0" kern="1200" dirty="0">
              <a:latin typeface="Arial" panose="020B0604020202020204" pitchFamily="34" charset="0"/>
              <a:cs typeface="Arial" panose="020B0604020202020204" pitchFamily="34" charset="0"/>
            </a:rPr>
            <a:t>nstituto </a:t>
          </a:r>
          <a:r>
            <a:rPr lang="pt-PT" sz="1400" b="1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</a:t>
          </a:r>
          <a:r>
            <a:rPr lang="pt-PT" sz="1400" b="1" i="0" kern="1200" dirty="0">
              <a:latin typeface="Arial" panose="020B0604020202020204" pitchFamily="34" charset="0"/>
              <a:cs typeface="Arial" panose="020B0604020202020204" pitchFamily="34" charset="0"/>
            </a:rPr>
            <a:t>acional de </a:t>
          </a:r>
          <a:r>
            <a:rPr lang="pt-PT" sz="1400" b="1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</a:t>
          </a:r>
          <a:r>
            <a:rPr lang="pt-PT" sz="1400" b="1" i="0" kern="1200" dirty="0">
              <a:latin typeface="Arial" panose="020B0604020202020204" pitchFamily="34" charset="0"/>
              <a:cs typeface="Arial" panose="020B0604020202020204" pitchFamily="34" charset="0"/>
            </a:rPr>
            <a:t>ualificações, c</a:t>
          </a:r>
          <a:r>
            <a:rPr lang="pt-PT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riado pelo Decreto Presidencial 208/22, de 23 de Julho,</a:t>
          </a:r>
          <a:r>
            <a:rPr lang="pt-PT" sz="1400" b="1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PT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é a entidade responsável pela coordenação e gestão do Sistema Nacionais de Qualificações (SNQ).</a:t>
          </a:r>
          <a:endParaRPr lang="pt-PT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13740" y="317900"/>
        <a:ext cx="4633685" cy="991809"/>
      </dsp:txXfrm>
    </dsp:sp>
    <dsp:sp modelId="{FBF84886-C8F9-4027-A921-2E576F815A9F}">
      <dsp:nvSpPr>
        <dsp:cNvPr id="0" name=""/>
        <dsp:cNvSpPr/>
      </dsp:nvSpPr>
      <dsp:spPr>
        <a:xfrm>
          <a:off x="2513740" y="1415495"/>
          <a:ext cx="4616935" cy="106068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100" kern="1200" dirty="0"/>
            <a:t> </a:t>
          </a:r>
          <a:r>
            <a:rPr lang="pt-PT" sz="1400" kern="1200" dirty="0">
              <a:latin typeface="Arial" panose="020B0604020202020204" pitchFamily="34" charset="0"/>
              <a:cs typeface="Arial" panose="020B0604020202020204" pitchFamily="34" charset="0"/>
            </a:rPr>
            <a:t>O Decreto Presidencial nº 210/22, de 23 de Julho, estabelece o Regime Jurídico do Sistema Nacional de Qualificações (SNQ).</a:t>
          </a:r>
          <a:endParaRPr lang="pt-AO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13740" y="1415495"/>
        <a:ext cx="4616935" cy="1060685"/>
      </dsp:txXfrm>
    </dsp:sp>
    <dsp:sp modelId="{7DEB1698-D6C5-4DD3-A7A6-0C0303D8E35F}">
      <dsp:nvSpPr>
        <dsp:cNvPr id="0" name=""/>
        <dsp:cNvSpPr/>
      </dsp:nvSpPr>
      <dsp:spPr>
        <a:xfrm>
          <a:off x="2513740" y="2733064"/>
          <a:ext cx="4607666" cy="118287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100" kern="1200" dirty="0"/>
            <a:t>  </a:t>
          </a:r>
          <a:r>
            <a:rPr lang="pt-PT" sz="1400" kern="1200" dirty="0">
              <a:latin typeface="Arial" panose="020B0604020202020204" pitchFamily="34" charset="0"/>
              <a:cs typeface="Arial" panose="020B0604020202020204" pitchFamily="34" charset="0"/>
            </a:rPr>
            <a:t>São Instrumentos do SNQ os seguintes (alíneas a) e b) do nº 1 do art.º 8º do DP 210/22, de 23 de Julho):</a:t>
          </a:r>
        </a:p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pt-PT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AO" sz="1400" b="1" u="sng" kern="1200" dirty="0">
              <a:latin typeface="Arial" panose="020B0604020202020204" pitchFamily="34" charset="0"/>
              <a:cs typeface="Arial" panose="020B0604020202020204" pitchFamily="34" charset="0"/>
            </a:rPr>
            <a:t>📂</a:t>
          </a:r>
          <a:r>
            <a:rPr lang="pt-PT" sz="1400" b="1" u="sng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PT" sz="1400" kern="1200" dirty="0">
              <a:latin typeface="Arial" panose="020B0604020202020204" pitchFamily="34" charset="0"/>
              <a:cs typeface="Arial" panose="020B0604020202020204" pitchFamily="34" charset="0"/>
            </a:rPr>
            <a:t>O Quadro Nacional de Qualificações (QNQ).</a:t>
          </a:r>
        </a:p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pt-PT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AO" sz="1400" u="sng" kern="1200" dirty="0">
              <a:latin typeface="Arial" panose="020B0604020202020204" pitchFamily="34" charset="0"/>
              <a:cs typeface="Arial" panose="020B0604020202020204" pitchFamily="34" charset="0"/>
            </a:rPr>
            <a:t>📝</a:t>
          </a:r>
          <a:r>
            <a:rPr lang="pt-PT" sz="1400" u="sng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PT" sz="1400" kern="1200" dirty="0">
              <a:latin typeface="Arial" panose="020B0604020202020204" pitchFamily="34" charset="0"/>
              <a:cs typeface="Arial" panose="020B0604020202020204" pitchFamily="34" charset="0"/>
            </a:rPr>
            <a:t>O Catálogo Nacional de Qualificações Profissionais (CNQP). </a:t>
          </a:r>
          <a:endParaRPr lang="pt-AO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13740" y="2733064"/>
        <a:ext cx="4607666" cy="1182879"/>
      </dsp:txXfrm>
    </dsp:sp>
    <dsp:sp modelId="{F8392917-6667-4131-9C55-3EDFBBA98356}">
      <dsp:nvSpPr>
        <dsp:cNvPr id="0" name=""/>
        <dsp:cNvSpPr/>
      </dsp:nvSpPr>
      <dsp:spPr>
        <a:xfrm>
          <a:off x="2513740" y="4172828"/>
          <a:ext cx="4592736" cy="107903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AO" sz="1100" b="1" u="none" kern="1200" dirty="0"/>
            <a:t>📌</a:t>
          </a:r>
          <a:r>
            <a:rPr lang="pt-PT" sz="1100" b="1" u="none" kern="1200" dirty="0"/>
            <a:t>  </a:t>
          </a:r>
          <a:r>
            <a:rPr lang="pt-PT" sz="1400" b="1" u="none" kern="1200" dirty="0">
              <a:latin typeface="Arial" panose="020B0604020202020204" pitchFamily="34" charset="0"/>
              <a:cs typeface="Arial" panose="020B0604020202020204" pitchFamily="34" charset="0"/>
            </a:rPr>
            <a:t>O Reconhecimento, Validação e Certificação de Competências (</a:t>
          </a:r>
          <a:r>
            <a:rPr lang="pt-PT" sz="1400" b="1" kern="1200" dirty="0">
              <a:latin typeface="Arial" panose="020B0604020202020204" pitchFamily="34" charset="0"/>
              <a:cs typeface="Arial" panose="020B0604020202020204" pitchFamily="34" charset="0"/>
            </a:rPr>
            <a:t>RVCC), é outro instrumento do SNQ (nº 2 do art.º 8º do DP 210/22, de 23 de Julho de 20).</a:t>
          </a:r>
        </a:p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O que é o RVCC e quais são as principais linhas de orientação do seu Manual?</a:t>
          </a:r>
          <a:endParaRPr lang="pt-AO" sz="1400" b="1" kern="1200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13740" y="4172828"/>
        <a:ext cx="4592736" cy="10790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6EDEB1-8464-4E96-A81F-A9DEF9B4BB06}">
      <dsp:nvSpPr>
        <dsp:cNvPr id="0" name=""/>
        <dsp:cNvSpPr/>
      </dsp:nvSpPr>
      <dsp:spPr>
        <a:xfrm>
          <a:off x="1825076" y="1730377"/>
          <a:ext cx="1419775" cy="12106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>
              <a:latin typeface="Arial" panose="020B0604020202020204" pitchFamily="34" charset="0"/>
              <a:cs typeface="Arial" panose="020B0604020202020204" pitchFamily="34" charset="0"/>
            </a:rPr>
            <a:t> Intervenientes do Processo de RVCC</a:t>
          </a:r>
          <a:endParaRPr lang="pt-AO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32997" y="1907675"/>
        <a:ext cx="1003933" cy="856068"/>
      </dsp:txXfrm>
    </dsp:sp>
    <dsp:sp modelId="{CE8A0A35-32DA-40C8-AE1A-B6A668C3D40D}">
      <dsp:nvSpPr>
        <dsp:cNvPr id="0" name=""/>
        <dsp:cNvSpPr/>
      </dsp:nvSpPr>
      <dsp:spPr>
        <a:xfrm rot="16200000">
          <a:off x="2321594" y="1494639"/>
          <a:ext cx="426739" cy="44735"/>
        </a:xfrm>
        <a:custGeom>
          <a:avLst/>
          <a:gdLst/>
          <a:ahLst/>
          <a:cxnLst/>
          <a:rect l="0" t="0" r="0" b="0"/>
          <a:pathLst>
            <a:path>
              <a:moveTo>
                <a:pt x="0" y="22367"/>
              </a:moveTo>
              <a:lnTo>
                <a:pt x="426739" y="2236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AO" sz="500" kern="1200"/>
        </a:p>
      </dsp:txBody>
      <dsp:txXfrm>
        <a:off x="2524296" y="1506339"/>
        <a:ext cx="21336" cy="21336"/>
      </dsp:txXfrm>
    </dsp:sp>
    <dsp:sp modelId="{1F408829-44C0-4357-A31F-D4289F514622}">
      <dsp:nvSpPr>
        <dsp:cNvPr id="0" name=""/>
        <dsp:cNvSpPr/>
      </dsp:nvSpPr>
      <dsp:spPr>
        <a:xfrm>
          <a:off x="1891069" y="15847"/>
          <a:ext cx="1287789" cy="128778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>
              <a:latin typeface="Arial" panose="020B0604020202020204" pitchFamily="34" charset="0"/>
              <a:cs typeface="Arial" panose="020B0604020202020204" pitchFamily="34" charset="0"/>
            </a:rPr>
            <a:t>INQ </a:t>
          </a:r>
          <a:endParaRPr lang="pt-AO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79661" y="204439"/>
        <a:ext cx="910605" cy="910605"/>
      </dsp:txXfrm>
    </dsp:sp>
    <dsp:sp modelId="{AD8947E0-F9CE-4B1B-A32B-8D33B6A8C575}">
      <dsp:nvSpPr>
        <dsp:cNvPr id="0" name=""/>
        <dsp:cNvSpPr/>
      </dsp:nvSpPr>
      <dsp:spPr>
        <a:xfrm rot="20520000">
          <a:off x="3192772" y="2062735"/>
          <a:ext cx="226956" cy="44735"/>
        </a:xfrm>
        <a:custGeom>
          <a:avLst/>
          <a:gdLst/>
          <a:ahLst/>
          <a:cxnLst/>
          <a:rect l="0" t="0" r="0" b="0"/>
          <a:pathLst>
            <a:path>
              <a:moveTo>
                <a:pt x="0" y="22367"/>
              </a:moveTo>
              <a:lnTo>
                <a:pt x="226956" y="2236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AO" sz="500" kern="1200"/>
        </a:p>
      </dsp:txBody>
      <dsp:txXfrm>
        <a:off x="3300576" y="2079429"/>
        <a:ext cx="11347" cy="11347"/>
      </dsp:txXfrm>
    </dsp:sp>
    <dsp:sp modelId="{FDB4118C-F9B5-4A77-A6A9-5BEEC026196E}">
      <dsp:nvSpPr>
        <dsp:cNvPr id="0" name=""/>
        <dsp:cNvSpPr/>
      </dsp:nvSpPr>
      <dsp:spPr>
        <a:xfrm>
          <a:off x="3373338" y="1101725"/>
          <a:ext cx="1511131" cy="143216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150" kern="1200" dirty="0">
              <a:latin typeface="Arial" panose="020B0604020202020204" pitchFamily="34" charset="0"/>
              <a:cs typeface="Arial" panose="020B0604020202020204" pitchFamily="34" charset="0"/>
            </a:rPr>
            <a:t>Instituições de Ensino e de Formação Profissional Públicas, Privadas e público-privadas</a:t>
          </a:r>
          <a:endParaRPr lang="pt-AO" sz="115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94638" y="1311461"/>
        <a:ext cx="1068531" cy="1012692"/>
      </dsp:txXfrm>
    </dsp:sp>
    <dsp:sp modelId="{226F3DDE-8718-49B8-A575-5EC6EAF044F6}">
      <dsp:nvSpPr>
        <dsp:cNvPr id="0" name=""/>
        <dsp:cNvSpPr/>
      </dsp:nvSpPr>
      <dsp:spPr>
        <a:xfrm rot="3240000">
          <a:off x="2827207" y="2988113"/>
          <a:ext cx="396014" cy="44735"/>
        </a:xfrm>
        <a:custGeom>
          <a:avLst/>
          <a:gdLst/>
          <a:ahLst/>
          <a:cxnLst/>
          <a:rect l="0" t="0" r="0" b="0"/>
          <a:pathLst>
            <a:path>
              <a:moveTo>
                <a:pt x="0" y="22367"/>
              </a:moveTo>
              <a:lnTo>
                <a:pt x="396014" y="2236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AO" sz="500" kern="1200"/>
        </a:p>
      </dsp:txBody>
      <dsp:txXfrm>
        <a:off x="3015314" y="3000581"/>
        <a:ext cx="19800" cy="19800"/>
      </dsp:txXfrm>
    </dsp:sp>
    <dsp:sp modelId="{ADE26501-8E04-44B5-BC89-1303235DAE2C}">
      <dsp:nvSpPr>
        <dsp:cNvPr id="0" name=""/>
        <dsp:cNvSpPr/>
      </dsp:nvSpPr>
      <dsp:spPr>
        <a:xfrm>
          <a:off x="2876178" y="3047700"/>
          <a:ext cx="1287789" cy="128778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>
              <a:latin typeface="Arial" panose="020B0604020202020204" pitchFamily="34" charset="0"/>
              <a:cs typeface="Arial" panose="020B0604020202020204" pitchFamily="34" charset="0"/>
            </a:rPr>
            <a:t>Empresas Públicas, Privadas e de Gestão Mistas</a:t>
          </a:r>
          <a:endParaRPr lang="pt-AO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64770" y="3236292"/>
        <a:ext cx="910605" cy="910605"/>
      </dsp:txXfrm>
    </dsp:sp>
    <dsp:sp modelId="{AB21F8EE-B33B-4DF4-A0AB-14C181560CC1}">
      <dsp:nvSpPr>
        <dsp:cNvPr id="0" name=""/>
        <dsp:cNvSpPr/>
      </dsp:nvSpPr>
      <dsp:spPr>
        <a:xfrm rot="7560000">
          <a:off x="1846706" y="2988113"/>
          <a:ext cx="396014" cy="44735"/>
        </a:xfrm>
        <a:custGeom>
          <a:avLst/>
          <a:gdLst/>
          <a:ahLst/>
          <a:cxnLst/>
          <a:rect l="0" t="0" r="0" b="0"/>
          <a:pathLst>
            <a:path>
              <a:moveTo>
                <a:pt x="0" y="22367"/>
              </a:moveTo>
              <a:lnTo>
                <a:pt x="396014" y="2236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AO" sz="500" kern="1200"/>
        </a:p>
      </dsp:txBody>
      <dsp:txXfrm rot="10800000">
        <a:off x="2034813" y="3000581"/>
        <a:ext cx="19800" cy="19800"/>
      </dsp:txXfrm>
    </dsp:sp>
    <dsp:sp modelId="{1195CA69-B13E-4B04-A43E-638FF361F1F2}">
      <dsp:nvSpPr>
        <dsp:cNvPr id="0" name=""/>
        <dsp:cNvSpPr/>
      </dsp:nvSpPr>
      <dsp:spPr>
        <a:xfrm>
          <a:off x="905961" y="3047700"/>
          <a:ext cx="1287789" cy="128778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>
              <a:latin typeface="Arial" panose="020B0604020202020204" pitchFamily="34" charset="0"/>
              <a:cs typeface="Arial" panose="020B0604020202020204" pitchFamily="34" charset="0"/>
            </a:rPr>
            <a:t>Candidatos</a:t>
          </a:r>
          <a:endParaRPr lang="pt-AO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94553" y="3236292"/>
        <a:ext cx="910605" cy="910605"/>
      </dsp:txXfrm>
    </dsp:sp>
    <dsp:sp modelId="{2AE08DA9-12E5-46DB-8E1C-E9DB47E39BFB}">
      <dsp:nvSpPr>
        <dsp:cNvPr id="0" name=""/>
        <dsp:cNvSpPr/>
      </dsp:nvSpPr>
      <dsp:spPr>
        <a:xfrm rot="11880000">
          <a:off x="1545218" y="2046108"/>
          <a:ext cx="334571" cy="44735"/>
        </a:xfrm>
        <a:custGeom>
          <a:avLst/>
          <a:gdLst/>
          <a:ahLst/>
          <a:cxnLst/>
          <a:rect l="0" t="0" r="0" b="0"/>
          <a:pathLst>
            <a:path>
              <a:moveTo>
                <a:pt x="0" y="22367"/>
              </a:moveTo>
              <a:lnTo>
                <a:pt x="334571" y="2236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AO" sz="500" kern="1200"/>
        </a:p>
      </dsp:txBody>
      <dsp:txXfrm rot="10800000">
        <a:off x="1704140" y="2060111"/>
        <a:ext cx="16728" cy="16728"/>
      </dsp:txXfrm>
    </dsp:sp>
    <dsp:sp modelId="{BF39FD3D-7196-406E-B268-0954C5B92B20}">
      <dsp:nvSpPr>
        <dsp:cNvPr id="0" name=""/>
        <dsp:cNvSpPr/>
      </dsp:nvSpPr>
      <dsp:spPr>
        <a:xfrm>
          <a:off x="297130" y="1173912"/>
          <a:ext cx="1287789" cy="128778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>
              <a:latin typeface="Arial" panose="020B0604020202020204" pitchFamily="34" charset="0"/>
              <a:cs typeface="Arial" panose="020B0604020202020204" pitchFamily="34" charset="0"/>
            </a:rPr>
            <a:t>Outros</a:t>
          </a:r>
          <a:endParaRPr lang="pt-AO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5722" y="1362504"/>
        <a:ext cx="910605" cy="9106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5542C7-BF02-47BC-A5CE-6FE80A4B3A68}">
      <dsp:nvSpPr>
        <dsp:cNvPr id="0" name=""/>
        <dsp:cNvSpPr/>
      </dsp:nvSpPr>
      <dsp:spPr>
        <a:xfrm rot="5400000">
          <a:off x="-347384" y="349707"/>
          <a:ext cx="2315897" cy="1621128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 dirty="0">
              <a:latin typeface="Arial" panose="020B0604020202020204" pitchFamily="34" charset="0"/>
              <a:cs typeface="Arial" panose="020B0604020202020204" pitchFamily="34" charset="0"/>
            </a:rPr>
            <a:t>IDADE</a:t>
          </a:r>
          <a:endParaRPr lang="pt-AO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812886"/>
        <a:ext cx="1621128" cy="694769"/>
      </dsp:txXfrm>
    </dsp:sp>
    <dsp:sp modelId="{7B360DB3-E12F-42A9-879A-1894811085E6}">
      <dsp:nvSpPr>
        <dsp:cNvPr id="0" name=""/>
        <dsp:cNvSpPr/>
      </dsp:nvSpPr>
      <dsp:spPr>
        <a:xfrm rot="5400000">
          <a:off x="3067797" y="-1444346"/>
          <a:ext cx="1505333" cy="43986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600" kern="1200" dirty="0">
              <a:latin typeface="Arial" panose="020B0604020202020204" pitchFamily="34" charset="0"/>
              <a:cs typeface="Arial" panose="020B0604020202020204" pitchFamily="34" charset="0"/>
            </a:rPr>
            <a:t>Destinatários do Processo de RVCC:</a:t>
          </a:r>
          <a:endParaRPr lang="pt-AO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621128" y="75807"/>
        <a:ext cx="4325188" cy="1358365"/>
      </dsp:txXfrm>
    </dsp:sp>
    <dsp:sp modelId="{4E79217C-88FE-430C-B47E-06A4B3A24678}">
      <dsp:nvSpPr>
        <dsp:cNvPr id="0" name=""/>
        <dsp:cNvSpPr/>
      </dsp:nvSpPr>
      <dsp:spPr>
        <a:xfrm rot="5400000">
          <a:off x="-347384" y="2380502"/>
          <a:ext cx="2315897" cy="1621128"/>
        </a:xfrm>
        <a:prstGeom prst="chevron">
          <a:avLst/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 w="12700" cap="flat" cmpd="sng" algn="ctr">
          <a:solidFill>
            <a:schemeClr val="accent5">
              <a:hueOff val="6010703"/>
              <a:satOff val="-26380"/>
              <a:lumOff val="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 dirty="0">
              <a:latin typeface="Arial" panose="020B0604020202020204" pitchFamily="34" charset="0"/>
              <a:cs typeface="Arial" panose="020B0604020202020204" pitchFamily="34" charset="0"/>
            </a:rPr>
            <a:t>18/+ anos de Idade</a:t>
          </a:r>
          <a:endParaRPr lang="pt-AO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2843681"/>
        <a:ext cx="1621128" cy="694769"/>
      </dsp:txXfrm>
    </dsp:sp>
    <dsp:sp modelId="{56C22A28-1135-479A-BEFA-E8ED1FAA7F50}">
      <dsp:nvSpPr>
        <dsp:cNvPr id="0" name=""/>
        <dsp:cNvSpPr/>
      </dsp:nvSpPr>
      <dsp:spPr>
        <a:xfrm rot="5400000">
          <a:off x="3067797" y="586447"/>
          <a:ext cx="1505333" cy="43986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6010703"/>
              <a:satOff val="-26380"/>
              <a:lumOff val="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600" kern="1200" dirty="0">
              <a:latin typeface="Arial" panose="020B0604020202020204" pitchFamily="34" charset="0"/>
              <a:cs typeface="Arial" panose="020B0604020202020204" pitchFamily="34" charset="0"/>
            </a:rPr>
            <a:t>Jovens; e</a:t>
          </a:r>
          <a:endParaRPr lang="pt-AO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600" kern="1200" dirty="0">
              <a:latin typeface="Arial" panose="020B0604020202020204" pitchFamily="34" charset="0"/>
              <a:cs typeface="Arial" panose="020B0604020202020204" pitchFamily="34" charset="0"/>
            </a:rPr>
            <a:t>Adultos.</a:t>
          </a:r>
          <a:endParaRPr lang="pt-AO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621128" y="2106600"/>
        <a:ext cx="4325188" cy="13583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78F24-54B2-47CF-9096-F6A1DCA5412C}">
      <dsp:nvSpPr>
        <dsp:cNvPr id="0" name=""/>
        <dsp:cNvSpPr/>
      </dsp:nvSpPr>
      <dsp:spPr>
        <a:xfrm>
          <a:off x="839654" y="893427"/>
          <a:ext cx="222713" cy="212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1356" y="0"/>
              </a:lnTo>
              <a:lnTo>
                <a:pt x="111356" y="212188"/>
              </a:lnTo>
              <a:lnTo>
                <a:pt x="222713" y="21218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AO" sz="500" kern="1200"/>
        </a:p>
      </dsp:txBody>
      <dsp:txXfrm>
        <a:off x="943321" y="991831"/>
        <a:ext cx="15380" cy="15380"/>
      </dsp:txXfrm>
    </dsp:sp>
    <dsp:sp modelId="{874B80A2-DF05-48C2-8826-31529AB61C27}">
      <dsp:nvSpPr>
        <dsp:cNvPr id="0" name=""/>
        <dsp:cNvSpPr/>
      </dsp:nvSpPr>
      <dsp:spPr>
        <a:xfrm>
          <a:off x="839654" y="681238"/>
          <a:ext cx="222713" cy="212188"/>
        </a:xfrm>
        <a:custGeom>
          <a:avLst/>
          <a:gdLst/>
          <a:ahLst/>
          <a:cxnLst/>
          <a:rect l="0" t="0" r="0" b="0"/>
          <a:pathLst>
            <a:path>
              <a:moveTo>
                <a:pt x="0" y="212188"/>
              </a:moveTo>
              <a:lnTo>
                <a:pt x="111356" y="212188"/>
              </a:lnTo>
              <a:lnTo>
                <a:pt x="111356" y="0"/>
              </a:lnTo>
              <a:lnTo>
                <a:pt x="222713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AO" sz="500" kern="1200"/>
        </a:p>
      </dsp:txBody>
      <dsp:txXfrm>
        <a:off x="943321" y="779642"/>
        <a:ext cx="15380" cy="15380"/>
      </dsp:txXfrm>
    </dsp:sp>
    <dsp:sp modelId="{4E04F9E2-720E-4898-B3F9-4807159EF527}">
      <dsp:nvSpPr>
        <dsp:cNvPr id="0" name=""/>
        <dsp:cNvSpPr/>
      </dsp:nvSpPr>
      <dsp:spPr>
        <a:xfrm rot="16200000">
          <a:off x="-223523" y="723675"/>
          <a:ext cx="1786854" cy="33950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>
              <a:latin typeface="Arial" panose="020B0604020202020204" pitchFamily="34" charset="0"/>
              <a:cs typeface="Arial" panose="020B0604020202020204" pitchFamily="34" charset="0"/>
            </a:rPr>
            <a:t>Candidatura</a:t>
          </a:r>
          <a:r>
            <a:rPr lang="pt-PT" sz="2300" kern="1200" dirty="0"/>
            <a:t> </a:t>
          </a:r>
          <a:endParaRPr lang="pt-AO" sz="2300" kern="1200" dirty="0"/>
        </a:p>
      </dsp:txBody>
      <dsp:txXfrm>
        <a:off x="-223523" y="723675"/>
        <a:ext cx="1786854" cy="339502"/>
      </dsp:txXfrm>
    </dsp:sp>
    <dsp:sp modelId="{E46D6C78-4B99-410B-B0AE-6FB7095EE50D}">
      <dsp:nvSpPr>
        <dsp:cNvPr id="0" name=""/>
        <dsp:cNvSpPr/>
      </dsp:nvSpPr>
      <dsp:spPr>
        <a:xfrm>
          <a:off x="1062368" y="511486"/>
          <a:ext cx="1113567" cy="33950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>
              <a:latin typeface="Arial" panose="020B0604020202020204" pitchFamily="34" charset="0"/>
              <a:cs typeface="Arial" panose="020B0604020202020204" pitchFamily="34" charset="0"/>
            </a:rPr>
            <a:t>Virtual – no portal</a:t>
          </a:r>
          <a:endParaRPr lang="pt-AO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62368" y="511486"/>
        <a:ext cx="1113567" cy="339502"/>
      </dsp:txXfrm>
    </dsp:sp>
    <dsp:sp modelId="{7BA20E70-3EB6-4DF5-BC62-602691F7D57C}">
      <dsp:nvSpPr>
        <dsp:cNvPr id="0" name=""/>
        <dsp:cNvSpPr/>
      </dsp:nvSpPr>
      <dsp:spPr>
        <a:xfrm>
          <a:off x="1062368" y="935864"/>
          <a:ext cx="1113567" cy="33950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>
              <a:latin typeface="Arial" panose="020B0604020202020204" pitchFamily="34" charset="0"/>
              <a:cs typeface="Arial" panose="020B0604020202020204" pitchFamily="34" charset="0"/>
            </a:rPr>
            <a:t>Presencial – nos balcões</a:t>
          </a:r>
          <a:endParaRPr lang="pt-AO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62368" y="935864"/>
        <a:ext cx="1113567" cy="3395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7E8713-AC50-41C4-8C9C-30E696DF642B}">
      <dsp:nvSpPr>
        <dsp:cNvPr id="0" name=""/>
        <dsp:cNvSpPr/>
      </dsp:nvSpPr>
      <dsp:spPr>
        <a:xfrm>
          <a:off x="1157503" y="893427"/>
          <a:ext cx="222713" cy="424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1356" y="0"/>
              </a:lnTo>
              <a:lnTo>
                <a:pt x="111356" y="424378"/>
              </a:lnTo>
              <a:lnTo>
                <a:pt x="222713" y="42437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AO" sz="500" kern="1200"/>
        </a:p>
      </dsp:txBody>
      <dsp:txXfrm>
        <a:off x="1256878" y="1093634"/>
        <a:ext cx="23963" cy="23963"/>
      </dsp:txXfrm>
    </dsp:sp>
    <dsp:sp modelId="{35366B95-1FB4-480F-AAB0-B64C5DEB89AF}">
      <dsp:nvSpPr>
        <dsp:cNvPr id="0" name=""/>
        <dsp:cNvSpPr/>
      </dsp:nvSpPr>
      <dsp:spPr>
        <a:xfrm>
          <a:off x="1157503" y="847707"/>
          <a:ext cx="2227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22713" y="4572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AO" sz="500" kern="1200"/>
        </a:p>
      </dsp:txBody>
      <dsp:txXfrm>
        <a:off x="1263292" y="887859"/>
        <a:ext cx="11135" cy="11135"/>
      </dsp:txXfrm>
    </dsp:sp>
    <dsp:sp modelId="{271A1990-00CF-4A3A-827B-01C8D3D9D58A}">
      <dsp:nvSpPr>
        <dsp:cNvPr id="0" name=""/>
        <dsp:cNvSpPr/>
      </dsp:nvSpPr>
      <dsp:spPr>
        <a:xfrm>
          <a:off x="1157503" y="469049"/>
          <a:ext cx="222713" cy="424378"/>
        </a:xfrm>
        <a:custGeom>
          <a:avLst/>
          <a:gdLst/>
          <a:ahLst/>
          <a:cxnLst/>
          <a:rect l="0" t="0" r="0" b="0"/>
          <a:pathLst>
            <a:path>
              <a:moveTo>
                <a:pt x="0" y="424378"/>
              </a:moveTo>
              <a:lnTo>
                <a:pt x="111356" y="424378"/>
              </a:lnTo>
              <a:lnTo>
                <a:pt x="111356" y="0"/>
              </a:lnTo>
              <a:lnTo>
                <a:pt x="222713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AO" sz="500" kern="1200"/>
        </a:p>
      </dsp:txBody>
      <dsp:txXfrm>
        <a:off x="1256878" y="669256"/>
        <a:ext cx="23963" cy="23963"/>
      </dsp:txXfrm>
    </dsp:sp>
    <dsp:sp modelId="{6F3C19C4-5CA8-4B0E-8E6A-C0D883799B08}">
      <dsp:nvSpPr>
        <dsp:cNvPr id="0" name=""/>
        <dsp:cNvSpPr/>
      </dsp:nvSpPr>
      <dsp:spPr>
        <a:xfrm rot="16200000">
          <a:off x="94325" y="723676"/>
          <a:ext cx="1786855" cy="339502"/>
        </a:xfrm>
        <a:prstGeom prst="rect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rPr>
            <a:t>Localização Geográfica</a:t>
          </a:r>
          <a:endParaRPr lang="pt-AO" sz="1200" kern="1200" dirty="0">
            <a:solidFill>
              <a:srgbClr val="FFC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4325" y="723676"/>
        <a:ext cx="1786855" cy="339502"/>
      </dsp:txXfrm>
    </dsp:sp>
    <dsp:sp modelId="{DAB28F4D-2CF8-4CA4-A313-E7F97438DB72}">
      <dsp:nvSpPr>
        <dsp:cNvPr id="0" name=""/>
        <dsp:cNvSpPr/>
      </dsp:nvSpPr>
      <dsp:spPr>
        <a:xfrm>
          <a:off x="1380217" y="299298"/>
          <a:ext cx="1113568" cy="339502"/>
        </a:xfrm>
        <a:prstGeom prst="rect">
          <a:avLst/>
        </a:prstGeom>
        <a:gradFill rotWithShape="1">
          <a:gsLst>
            <a:gs pos="0">
              <a:schemeClr val="dk1">
                <a:satMod val="103000"/>
                <a:lumMod val="102000"/>
                <a:tint val="94000"/>
              </a:schemeClr>
            </a:gs>
            <a:gs pos="5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Sede</a:t>
          </a:r>
          <a:endParaRPr lang="pt-AO" sz="1200" kern="1200" dirty="0">
            <a:solidFill>
              <a:schemeClr val="bg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80217" y="299298"/>
        <a:ext cx="1113568" cy="339502"/>
      </dsp:txXfrm>
    </dsp:sp>
    <dsp:sp modelId="{EB9E38AA-47E9-4973-B56E-B2B3638A3E4D}">
      <dsp:nvSpPr>
        <dsp:cNvPr id="0" name=""/>
        <dsp:cNvSpPr/>
      </dsp:nvSpPr>
      <dsp:spPr>
        <a:xfrm>
          <a:off x="1380217" y="723676"/>
          <a:ext cx="1113568" cy="339502"/>
        </a:xfrm>
        <a:prstGeom prst="rect">
          <a:avLst/>
        </a:prstGeom>
        <a:solidFill>
          <a:schemeClr val="dk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Serviços</a:t>
          </a:r>
          <a:r>
            <a:rPr lang="pt-PT" sz="1200" kern="1200" dirty="0">
              <a:solidFill>
                <a:srgbClr val="00B050"/>
              </a:solidFill>
            </a:rPr>
            <a:t> Locais</a:t>
          </a:r>
          <a:endParaRPr lang="pt-AO" sz="1200" kern="1200" dirty="0">
            <a:solidFill>
              <a:srgbClr val="00B050"/>
            </a:solidFill>
          </a:endParaRPr>
        </a:p>
      </dsp:txBody>
      <dsp:txXfrm>
        <a:off x="1380217" y="723676"/>
        <a:ext cx="1113568" cy="339502"/>
      </dsp:txXfrm>
    </dsp:sp>
    <dsp:sp modelId="{319CEB52-1581-4AD6-B5A2-5BFBD3D2E7D8}">
      <dsp:nvSpPr>
        <dsp:cNvPr id="0" name=""/>
        <dsp:cNvSpPr/>
      </dsp:nvSpPr>
      <dsp:spPr>
        <a:xfrm>
          <a:off x="1380217" y="1148054"/>
          <a:ext cx="1113568" cy="339502"/>
        </a:xfrm>
        <a:prstGeom prst="rect">
          <a:avLst/>
        </a:prstGeom>
        <a:gradFill rotWithShape="1">
          <a:gsLst>
            <a:gs pos="0">
              <a:schemeClr val="dk1">
                <a:satMod val="103000"/>
                <a:lumMod val="102000"/>
                <a:tint val="94000"/>
              </a:schemeClr>
            </a:gs>
            <a:gs pos="5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Serviços Regionais</a:t>
          </a:r>
          <a:endParaRPr lang="pt-AO" sz="1200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80217" y="1148054"/>
        <a:ext cx="1113568" cy="3395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1BDC82-9CD4-46E7-BFC8-95F22471F269}">
      <dsp:nvSpPr>
        <dsp:cNvPr id="0" name=""/>
        <dsp:cNvSpPr/>
      </dsp:nvSpPr>
      <dsp:spPr>
        <a:xfrm>
          <a:off x="2736720" y="1146771"/>
          <a:ext cx="2148990" cy="3409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318"/>
              </a:lnTo>
              <a:lnTo>
                <a:pt x="2148990" y="232318"/>
              </a:lnTo>
              <a:lnTo>
                <a:pt x="2148990" y="3409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99EAC2-A8E4-417A-A1EB-5A5463647FB9}">
      <dsp:nvSpPr>
        <dsp:cNvPr id="0" name=""/>
        <dsp:cNvSpPr/>
      </dsp:nvSpPr>
      <dsp:spPr>
        <a:xfrm>
          <a:off x="3453050" y="2232011"/>
          <a:ext cx="716330" cy="3409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318"/>
              </a:lnTo>
              <a:lnTo>
                <a:pt x="716330" y="232318"/>
              </a:lnTo>
              <a:lnTo>
                <a:pt x="716330" y="34090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0E1D52-EA8F-45A5-A9E7-311527B4CED5}">
      <dsp:nvSpPr>
        <dsp:cNvPr id="0" name=""/>
        <dsp:cNvSpPr/>
      </dsp:nvSpPr>
      <dsp:spPr>
        <a:xfrm>
          <a:off x="2736720" y="2232011"/>
          <a:ext cx="716330" cy="340907"/>
        </a:xfrm>
        <a:custGeom>
          <a:avLst/>
          <a:gdLst/>
          <a:ahLst/>
          <a:cxnLst/>
          <a:rect l="0" t="0" r="0" b="0"/>
          <a:pathLst>
            <a:path>
              <a:moveTo>
                <a:pt x="716330" y="0"/>
              </a:moveTo>
              <a:lnTo>
                <a:pt x="716330" y="232318"/>
              </a:lnTo>
              <a:lnTo>
                <a:pt x="0" y="232318"/>
              </a:lnTo>
              <a:lnTo>
                <a:pt x="0" y="34090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42D8A1-9001-44E3-87AA-9C1B8829DDD4}">
      <dsp:nvSpPr>
        <dsp:cNvPr id="0" name=""/>
        <dsp:cNvSpPr/>
      </dsp:nvSpPr>
      <dsp:spPr>
        <a:xfrm>
          <a:off x="2736720" y="1146771"/>
          <a:ext cx="716330" cy="3409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318"/>
              </a:lnTo>
              <a:lnTo>
                <a:pt x="716330" y="232318"/>
              </a:lnTo>
              <a:lnTo>
                <a:pt x="716330" y="3409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FA9260-59FF-4E93-B129-39EF282B6C5C}">
      <dsp:nvSpPr>
        <dsp:cNvPr id="0" name=""/>
        <dsp:cNvSpPr/>
      </dsp:nvSpPr>
      <dsp:spPr>
        <a:xfrm>
          <a:off x="2020390" y="1146771"/>
          <a:ext cx="716330" cy="340907"/>
        </a:xfrm>
        <a:custGeom>
          <a:avLst/>
          <a:gdLst/>
          <a:ahLst/>
          <a:cxnLst/>
          <a:rect l="0" t="0" r="0" b="0"/>
          <a:pathLst>
            <a:path>
              <a:moveTo>
                <a:pt x="716330" y="0"/>
              </a:moveTo>
              <a:lnTo>
                <a:pt x="716330" y="232318"/>
              </a:lnTo>
              <a:lnTo>
                <a:pt x="0" y="232318"/>
              </a:lnTo>
              <a:lnTo>
                <a:pt x="0" y="3409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1653E7-2E0E-4213-B69C-31DCBBCF5C00}">
      <dsp:nvSpPr>
        <dsp:cNvPr id="0" name=""/>
        <dsp:cNvSpPr/>
      </dsp:nvSpPr>
      <dsp:spPr>
        <a:xfrm>
          <a:off x="587729" y="1146771"/>
          <a:ext cx="2148990" cy="340907"/>
        </a:xfrm>
        <a:custGeom>
          <a:avLst/>
          <a:gdLst/>
          <a:ahLst/>
          <a:cxnLst/>
          <a:rect l="0" t="0" r="0" b="0"/>
          <a:pathLst>
            <a:path>
              <a:moveTo>
                <a:pt x="2148990" y="0"/>
              </a:moveTo>
              <a:lnTo>
                <a:pt x="2148990" y="232318"/>
              </a:lnTo>
              <a:lnTo>
                <a:pt x="0" y="232318"/>
              </a:lnTo>
              <a:lnTo>
                <a:pt x="0" y="3409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2C200B-29AB-414E-8991-179725448944}">
      <dsp:nvSpPr>
        <dsp:cNvPr id="0" name=""/>
        <dsp:cNvSpPr/>
      </dsp:nvSpPr>
      <dsp:spPr>
        <a:xfrm>
          <a:off x="2150631" y="402439"/>
          <a:ext cx="1172176" cy="7443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547719-B8C9-45F9-A2AC-AF845D4279FB}">
      <dsp:nvSpPr>
        <dsp:cNvPr id="0" name=""/>
        <dsp:cNvSpPr/>
      </dsp:nvSpPr>
      <dsp:spPr>
        <a:xfrm>
          <a:off x="2280873" y="526168"/>
          <a:ext cx="1172176" cy="7443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000" b="1" kern="1200" dirty="0">
              <a:latin typeface="Arial" panose="020B0604020202020204" pitchFamily="34" charset="0"/>
              <a:cs typeface="Arial" panose="020B0604020202020204" pitchFamily="34" charset="0"/>
            </a:rPr>
            <a:t>Coordenador</a:t>
          </a:r>
          <a:endParaRPr lang="pt-AO" sz="1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02674" y="547969"/>
        <a:ext cx="1128574" cy="700730"/>
      </dsp:txXfrm>
    </dsp:sp>
    <dsp:sp modelId="{A4C2E9E6-5A9B-4F81-B83B-7D957B3871ED}">
      <dsp:nvSpPr>
        <dsp:cNvPr id="0" name=""/>
        <dsp:cNvSpPr/>
      </dsp:nvSpPr>
      <dsp:spPr>
        <a:xfrm>
          <a:off x="1641" y="1487679"/>
          <a:ext cx="1172176" cy="7443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06D531-6CCC-44A4-9E3D-8F313391E5B5}">
      <dsp:nvSpPr>
        <dsp:cNvPr id="0" name=""/>
        <dsp:cNvSpPr/>
      </dsp:nvSpPr>
      <dsp:spPr>
        <a:xfrm>
          <a:off x="131883" y="1611408"/>
          <a:ext cx="1172176" cy="7443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AO" sz="1000" b="1" kern="1200" dirty="0">
              <a:latin typeface="Arial" panose="020B0604020202020204" pitchFamily="34" charset="0"/>
              <a:cs typeface="Arial" panose="020B0604020202020204" pitchFamily="34" charset="0"/>
            </a:rPr>
            <a:t>Técnicos Administrativos</a:t>
          </a:r>
        </a:p>
      </dsp:txBody>
      <dsp:txXfrm>
        <a:off x="153684" y="1633209"/>
        <a:ext cx="1128574" cy="700730"/>
      </dsp:txXfrm>
    </dsp:sp>
    <dsp:sp modelId="{8093AE93-D777-4CC3-920A-C108D68C386D}">
      <dsp:nvSpPr>
        <dsp:cNvPr id="0" name=""/>
        <dsp:cNvSpPr/>
      </dsp:nvSpPr>
      <dsp:spPr>
        <a:xfrm>
          <a:off x="1434301" y="1487679"/>
          <a:ext cx="1172176" cy="7443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6C9FD6-FE66-4A19-A990-D78C832B1E49}">
      <dsp:nvSpPr>
        <dsp:cNvPr id="0" name=""/>
        <dsp:cNvSpPr/>
      </dsp:nvSpPr>
      <dsp:spPr>
        <a:xfrm>
          <a:off x="1564543" y="1611408"/>
          <a:ext cx="1172176" cy="7443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AO" sz="1000" b="1" kern="1200" dirty="0">
              <a:latin typeface="Arial" panose="020B0604020202020204" pitchFamily="34" charset="0"/>
              <a:cs typeface="Arial" panose="020B0604020202020204" pitchFamily="34" charset="0"/>
            </a:rPr>
            <a:t>TORVCC</a:t>
          </a:r>
        </a:p>
      </dsp:txBody>
      <dsp:txXfrm>
        <a:off x="1586344" y="1633209"/>
        <a:ext cx="1128574" cy="700730"/>
      </dsp:txXfrm>
    </dsp:sp>
    <dsp:sp modelId="{489F19FA-0FFA-48C8-A582-3197F4E62DBE}">
      <dsp:nvSpPr>
        <dsp:cNvPr id="0" name=""/>
        <dsp:cNvSpPr/>
      </dsp:nvSpPr>
      <dsp:spPr>
        <a:xfrm>
          <a:off x="2866961" y="1487679"/>
          <a:ext cx="1172176" cy="7443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4E9DED-59E1-4078-8A0F-44CA3D11A4B8}">
      <dsp:nvSpPr>
        <dsp:cNvPr id="0" name=""/>
        <dsp:cNvSpPr/>
      </dsp:nvSpPr>
      <dsp:spPr>
        <a:xfrm>
          <a:off x="2997203" y="1611408"/>
          <a:ext cx="1172176" cy="7443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000" b="1" kern="1200" dirty="0">
              <a:latin typeface="Arial" panose="020B0604020202020204" pitchFamily="34" charset="0"/>
              <a:cs typeface="Arial" panose="020B0604020202020204" pitchFamily="34" charset="0"/>
            </a:rPr>
            <a:t>Avaliadores</a:t>
          </a:r>
          <a:endParaRPr lang="pt-AO" sz="1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19004" y="1633209"/>
        <a:ext cx="1128574" cy="700730"/>
      </dsp:txXfrm>
    </dsp:sp>
    <dsp:sp modelId="{B8991D10-13A9-4A4A-A274-81B36A7A52A0}">
      <dsp:nvSpPr>
        <dsp:cNvPr id="0" name=""/>
        <dsp:cNvSpPr/>
      </dsp:nvSpPr>
      <dsp:spPr>
        <a:xfrm>
          <a:off x="2150631" y="2572919"/>
          <a:ext cx="1172176" cy="7443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94892A-BB88-4E1E-89DB-F09BEC660E13}">
      <dsp:nvSpPr>
        <dsp:cNvPr id="0" name=""/>
        <dsp:cNvSpPr/>
      </dsp:nvSpPr>
      <dsp:spPr>
        <a:xfrm>
          <a:off x="2280873" y="2696648"/>
          <a:ext cx="1172176" cy="7443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AO" sz="1000" b="1" kern="1200" dirty="0">
              <a:latin typeface="Arial" panose="020B0604020202020204" pitchFamily="34" charset="0"/>
              <a:cs typeface="Arial" panose="020B0604020202020204" pitchFamily="34" charset="0"/>
            </a:rPr>
            <a:t>Interno</a:t>
          </a:r>
        </a:p>
      </dsp:txBody>
      <dsp:txXfrm>
        <a:off x="2302674" y="2718449"/>
        <a:ext cx="1128574" cy="700730"/>
      </dsp:txXfrm>
    </dsp:sp>
    <dsp:sp modelId="{CC8F73FD-7133-4986-9172-DBF953F19ED7}">
      <dsp:nvSpPr>
        <dsp:cNvPr id="0" name=""/>
        <dsp:cNvSpPr/>
      </dsp:nvSpPr>
      <dsp:spPr>
        <a:xfrm>
          <a:off x="3583291" y="2572919"/>
          <a:ext cx="1172176" cy="7443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A1CD7C-0F10-411B-AD0A-3ED103CB8C72}">
      <dsp:nvSpPr>
        <dsp:cNvPr id="0" name=""/>
        <dsp:cNvSpPr/>
      </dsp:nvSpPr>
      <dsp:spPr>
        <a:xfrm>
          <a:off x="3713533" y="2696648"/>
          <a:ext cx="1172176" cy="7443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000" b="1" kern="1200" dirty="0">
              <a:latin typeface="Arial" panose="020B0604020202020204" pitchFamily="34" charset="0"/>
              <a:cs typeface="Arial" panose="020B0604020202020204" pitchFamily="34" charset="0"/>
            </a:rPr>
            <a:t>Externo</a:t>
          </a:r>
          <a:endParaRPr lang="pt-AO" sz="1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35334" y="2718449"/>
        <a:ext cx="1128574" cy="700730"/>
      </dsp:txXfrm>
    </dsp:sp>
    <dsp:sp modelId="{9FB7EB79-3C7E-46D4-8CDA-CA20F815BFB6}">
      <dsp:nvSpPr>
        <dsp:cNvPr id="0" name=""/>
        <dsp:cNvSpPr/>
      </dsp:nvSpPr>
      <dsp:spPr>
        <a:xfrm>
          <a:off x="4299622" y="1487679"/>
          <a:ext cx="1172176" cy="7443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B254F2-EB1D-45D9-AA3B-845AB434E4D0}">
      <dsp:nvSpPr>
        <dsp:cNvPr id="0" name=""/>
        <dsp:cNvSpPr/>
      </dsp:nvSpPr>
      <dsp:spPr>
        <a:xfrm>
          <a:off x="4429863" y="1611408"/>
          <a:ext cx="1172176" cy="7443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000" b="1" kern="1200" dirty="0">
              <a:latin typeface="Arial" panose="020B0604020202020204" pitchFamily="34" charset="0"/>
              <a:cs typeface="Arial" panose="020B0604020202020204" pitchFamily="34" charset="0"/>
            </a:rPr>
            <a:t>Júri de Avaliação e Certificação</a:t>
          </a:r>
          <a:endParaRPr lang="pt-AO" sz="1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51664" y="1633209"/>
        <a:ext cx="1128574" cy="7007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CB7138-A92B-415F-89F5-014EC0B3D0E4}">
      <dsp:nvSpPr>
        <dsp:cNvPr id="0" name=""/>
        <dsp:cNvSpPr/>
      </dsp:nvSpPr>
      <dsp:spPr>
        <a:xfrm>
          <a:off x="0" y="3556305"/>
          <a:ext cx="5997575" cy="11672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200" kern="1200" dirty="0"/>
            <a:t>Resultados da Reavaliação</a:t>
          </a:r>
          <a:endParaRPr lang="pt-AO" sz="2200" kern="1200" dirty="0"/>
        </a:p>
      </dsp:txBody>
      <dsp:txXfrm>
        <a:off x="0" y="3556305"/>
        <a:ext cx="5997575" cy="630319"/>
      </dsp:txXfrm>
    </dsp:sp>
    <dsp:sp modelId="{6A2DF862-79E6-40C2-B452-8433F0D45673}">
      <dsp:nvSpPr>
        <dsp:cNvPr id="0" name=""/>
        <dsp:cNvSpPr/>
      </dsp:nvSpPr>
      <dsp:spPr>
        <a:xfrm>
          <a:off x="35445" y="4187460"/>
          <a:ext cx="2998787" cy="5369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 dirty="0"/>
            <a:t>Definitivo e Vinculativo</a:t>
          </a:r>
          <a:endParaRPr lang="pt-AO" sz="1600" kern="1200" dirty="0"/>
        </a:p>
      </dsp:txBody>
      <dsp:txXfrm>
        <a:off x="35445" y="4187460"/>
        <a:ext cx="2998787" cy="536939"/>
      </dsp:txXfrm>
    </dsp:sp>
    <dsp:sp modelId="{DE04CEB5-197E-464A-BF74-051C1E6629F0}">
      <dsp:nvSpPr>
        <dsp:cNvPr id="0" name=""/>
        <dsp:cNvSpPr/>
      </dsp:nvSpPr>
      <dsp:spPr>
        <a:xfrm>
          <a:off x="2998787" y="4163280"/>
          <a:ext cx="2998787" cy="5369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 dirty="0"/>
            <a:t>Não Admite Novo Recurso</a:t>
          </a:r>
          <a:endParaRPr lang="pt-AO" sz="1600" kern="1200" dirty="0"/>
        </a:p>
      </dsp:txBody>
      <dsp:txXfrm>
        <a:off x="2998787" y="4163280"/>
        <a:ext cx="2998787" cy="536939"/>
      </dsp:txXfrm>
    </dsp:sp>
    <dsp:sp modelId="{192EF6CD-3384-4AC1-9764-65C631B41AFF}">
      <dsp:nvSpPr>
        <dsp:cNvPr id="0" name=""/>
        <dsp:cNvSpPr/>
      </dsp:nvSpPr>
      <dsp:spPr>
        <a:xfrm rot="10800000">
          <a:off x="0" y="1778570"/>
          <a:ext cx="5997575" cy="179524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200" kern="1200" dirty="0"/>
            <a:t>Relactiva às Avaliações de Competências </a:t>
          </a:r>
          <a:endParaRPr lang="pt-AO" sz="2200" kern="1200" dirty="0"/>
        </a:p>
      </dsp:txBody>
      <dsp:txXfrm rot="-10800000">
        <a:off x="0" y="1778570"/>
        <a:ext cx="5997575" cy="630130"/>
      </dsp:txXfrm>
    </dsp:sp>
    <dsp:sp modelId="{51E34034-505B-4F27-8FBA-30026D9C66F0}">
      <dsp:nvSpPr>
        <dsp:cNvPr id="0" name=""/>
        <dsp:cNvSpPr/>
      </dsp:nvSpPr>
      <dsp:spPr>
        <a:xfrm>
          <a:off x="0" y="2408701"/>
          <a:ext cx="2998787" cy="53677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 dirty="0"/>
            <a:t>Competência do Júri de Avaliação Certificação de Competências</a:t>
          </a:r>
          <a:endParaRPr lang="pt-AO" sz="1600" kern="1200" dirty="0"/>
        </a:p>
      </dsp:txBody>
      <dsp:txXfrm>
        <a:off x="0" y="2408701"/>
        <a:ext cx="2998787" cy="536778"/>
      </dsp:txXfrm>
    </dsp:sp>
    <dsp:sp modelId="{1C9CC6C5-DF53-45C2-89B6-6848F11F78BF}">
      <dsp:nvSpPr>
        <dsp:cNvPr id="0" name=""/>
        <dsp:cNvSpPr/>
      </dsp:nvSpPr>
      <dsp:spPr>
        <a:xfrm>
          <a:off x="2998787" y="2408701"/>
          <a:ext cx="2998787" cy="53677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 dirty="0"/>
            <a:t>Reavaliação dos Resultados do Processo de RVCC </a:t>
          </a:r>
          <a:endParaRPr lang="pt-AO" sz="1600" kern="1200" dirty="0"/>
        </a:p>
      </dsp:txBody>
      <dsp:txXfrm>
        <a:off x="2998787" y="2408701"/>
        <a:ext cx="2998787" cy="536778"/>
      </dsp:txXfrm>
    </dsp:sp>
    <dsp:sp modelId="{579182DA-1D50-4FF7-AB5F-E4620714CE95}">
      <dsp:nvSpPr>
        <dsp:cNvPr id="0" name=""/>
        <dsp:cNvSpPr/>
      </dsp:nvSpPr>
      <dsp:spPr>
        <a:xfrm rot="10800000">
          <a:off x="0" y="0"/>
          <a:ext cx="5997575" cy="179524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200" kern="1200" dirty="0"/>
            <a:t>Apresentação do Recurso</a:t>
          </a:r>
          <a:endParaRPr lang="pt-AO" sz="2200" kern="1200" dirty="0"/>
        </a:p>
      </dsp:txBody>
      <dsp:txXfrm rot="-10800000">
        <a:off x="0" y="0"/>
        <a:ext cx="5997575" cy="630130"/>
      </dsp:txXfrm>
    </dsp:sp>
    <dsp:sp modelId="{CE58E19A-5F5F-479E-B497-92349D0B1AFA}">
      <dsp:nvSpPr>
        <dsp:cNvPr id="0" name=""/>
        <dsp:cNvSpPr/>
      </dsp:nvSpPr>
      <dsp:spPr>
        <a:xfrm>
          <a:off x="0" y="630965"/>
          <a:ext cx="2998787" cy="53677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/>
            <a:t>Dirigido </a:t>
          </a:r>
          <a:r>
            <a:rPr lang="pt-PT" sz="1600" kern="1200" dirty="0"/>
            <a:t>ao Coordenador</a:t>
          </a:r>
          <a:endParaRPr lang="pt-AO" sz="1600" kern="1200" dirty="0"/>
        </a:p>
      </dsp:txBody>
      <dsp:txXfrm>
        <a:off x="0" y="630965"/>
        <a:ext cx="2998787" cy="536778"/>
      </dsp:txXfrm>
    </dsp:sp>
    <dsp:sp modelId="{E3478323-A745-498D-AE17-D60A25DF9C76}">
      <dsp:nvSpPr>
        <dsp:cNvPr id="0" name=""/>
        <dsp:cNvSpPr/>
      </dsp:nvSpPr>
      <dsp:spPr>
        <a:xfrm>
          <a:off x="2998787" y="630965"/>
          <a:ext cx="2998787" cy="53677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 dirty="0"/>
            <a:t>Através de um requerimento</a:t>
          </a:r>
          <a:endParaRPr lang="pt-AO" sz="1600" kern="1200" dirty="0"/>
        </a:p>
      </dsp:txBody>
      <dsp:txXfrm>
        <a:off x="2998787" y="630965"/>
        <a:ext cx="2998787" cy="53677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173802-31DC-48EE-8279-81CF71003E6E}">
      <dsp:nvSpPr>
        <dsp:cNvPr id="0" name=""/>
        <dsp:cNvSpPr/>
      </dsp:nvSpPr>
      <dsp:spPr>
        <a:xfrm>
          <a:off x="-5251794" y="-804398"/>
          <a:ext cx="6254140" cy="6254140"/>
        </a:xfrm>
        <a:prstGeom prst="blockArc">
          <a:avLst>
            <a:gd name="adj1" fmla="val 18900000"/>
            <a:gd name="adj2" fmla="val 2700000"/>
            <a:gd name="adj3" fmla="val 34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301B1A-98AD-4D35-8168-BCC78AAC3E6D}">
      <dsp:nvSpPr>
        <dsp:cNvPr id="0" name=""/>
        <dsp:cNvSpPr/>
      </dsp:nvSpPr>
      <dsp:spPr>
        <a:xfrm>
          <a:off x="644773" y="464534"/>
          <a:ext cx="5288694" cy="9290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7448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>
              <a:latin typeface="Arial" panose="020B0604020202020204" pitchFamily="34" charset="0"/>
              <a:cs typeface="Arial" panose="020B0604020202020204" pitchFamily="34" charset="0"/>
            </a:rPr>
            <a:t>Responsável: INQ (DEPTO de RVCC)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>
              <a:latin typeface="Arial" panose="020B0604020202020204" pitchFamily="34" charset="0"/>
              <a:cs typeface="Arial" panose="020B0604020202020204" pitchFamily="34" charset="0"/>
            </a:rPr>
            <a:t>Modalidades: 1) com aviso prévio; e 2) sem aviso prévio.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>
              <a:latin typeface="Arial" panose="020B0604020202020204" pitchFamily="34" charset="0"/>
              <a:cs typeface="Arial" panose="020B0604020202020204" pitchFamily="34" charset="0"/>
            </a:rPr>
            <a:t>Frequência: Contínua. Foco: Processos. </a:t>
          </a:r>
          <a:endParaRPr lang="pt-AO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4773" y="464534"/>
        <a:ext cx="5288694" cy="929068"/>
      </dsp:txXfrm>
    </dsp:sp>
    <dsp:sp modelId="{B37ED616-8BFF-4E73-A3DD-D8555232263A}">
      <dsp:nvSpPr>
        <dsp:cNvPr id="0" name=""/>
        <dsp:cNvSpPr/>
      </dsp:nvSpPr>
      <dsp:spPr>
        <a:xfrm>
          <a:off x="64105" y="348400"/>
          <a:ext cx="1161335" cy="11613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E012D5-589A-4868-83CC-C48D812D45F2}">
      <dsp:nvSpPr>
        <dsp:cNvPr id="0" name=""/>
        <dsp:cNvSpPr/>
      </dsp:nvSpPr>
      <dsp:spPr>
        <a:xfrm>
          <a:off x="982490" y="1858137"/>
          <a:ext cx="4950978" cy="9290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7448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>
              <a:latin typeface="Arial" panose="020B0604020202020204" pitchFamily="34" charset="0"/>
              <a:cs typeface="Arial" panose="020B0604020202020204" pitchFamily="34" charset="0"/>
            </a:rPr>
            <a:t>Responsável: INQ (DEPTO de RVCC)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>
              <a:latin typeface="Arial" panose="020B0604020202020204" pitchFamily="34" charset="0"/>
              <a:cs typeface="Arial" panose="020B0604020202020204" pitchFamily="34" charset="0"/>
            </a:rPr>
            <a:t>Modalidades: 1) com aviso prévio; e 2) sem aviso prévio.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>
              <a:latin typeface="Arial" panose="020B0604020202020204" pitchFamily="34" charset="0"/>
              <a:cs typeface="Arial" panose="020B0604020202020204" pitchFamily="34" charset="0"/>
            </a:rPr>
            <a:t>Frequência: Periódica. Foco: Resultados/Impactos.</a:t>
          </a:r>
          <a:endParaRPr lang="pt-AO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82490" y="1858137"/>
        <a:ext cx="4950978" cy="929068"/>
      </dsp:txXfrm>
    </dsp:sp>
    <dsp:sp modelId="{781DD463-E921-4620-A4CD-355DD2087AE9}">
      <dsp:nvSpPr>
        <dsp:cNvPr id="0" name=""/>
        <dsp:cNvSpPr/>
      </dsp:nvSpPr>
      <dsp:spPr>
        <a:xfrm>
          <a:off x="401822" y="1742003"/>
          <a:ext cx="1161335" cy="11613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AF967F-91C8-42EB-86DB-3B687A753B76}">
      <dsp:nvSpPr>
        <dsp:cNvPr id="0" name=""/>
        <dsp:cNvSpPr/>
      </dsp:nvSpPr>
      <dsp:spPr>
        <a:xfrm>
          <a:off x="644773" y="3251740"/>
          <a:ext cx="5288694" cy="9290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7448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>
              <a:latin typeface="Arial" panose="020B0604020202020204" pitchFamily="34" charset="0"/>
              <a:cs typeface="Arial" panose="020B0604020202020204" pitchFamily="34" charset="0"/>
            </a:rPr>
            <a:t>Observação Contínua; Aplicação Rigorosa dos Instrumentos; Avaliação Rigorosa; Relatórios e Feedback, Ajustes e Correcções; e Revisão e Melhoria Contínua. </a:t>
          </a:r>
          <a:r>
            <a:rPr lang="pt-AO" sz="1400" kern="1200" dirty="0">
              <a:latin typeface="Arial" panose="020B0604020202020204" pitchFamily="34" charset="0"/>
              <a:cs typeface="Arial" panose="020B0604020202020204" pitchFamily="34" charset="0"/>
            </a:rPr>
            <a:t>Frequência: Contínua. Foco: </a:t>
          </a:r>
          <a:r>
            <a:rPr lang="pt-PT" sz="1400" kern="1200" dirty="0">
              <a:latin typeface="Arial" panose="020B0604020202020204" pitchFamily="34" charset="0"/>
              <a:cs typeface="Arial" panose="020B0604020202020204" pitchFamily="34" charset="0"/>
            </a:rPr>
            <a:t>Garantia </a:t>
          </a:r>
          <a:r>
            <a:rPr lang="pt-PT" sz="1400" kern="1200">
              <a:latin typeface="Arial" panose="020B0604020202020204" pitchFamily="34" charset="0"/>
              <a:cs typeface="Arial" panose="020B0604020202020204" pitchFamily="34" charset="0"/>
            </a:rPr>
            <a:t>da Qualidade</a:t>
          </a:r>
          <a:r>
            <a:rPr lang="pt-AO" sz="1400" kern="120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pt-AO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AO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4773" y="3251740"/>
        <a:ext cx="5288694" cy="929068"/>
      </dsp:txXfrm>
    </dsp:sp>
    <dsp:sp modelId="{8BF90D61-3D2F-4E51-BE5F-99780F4F680B}">
      <dsp:nvSpPr>
        <dsp:cNvPr id="0" name=""/>
        <dsp:cNvSpPr/>
      </dsp:nvSpPr>
      <dsp:spPr>
        <a:xfrm>
          <a:off x="64105" y="3135606"/>
          <a:ext cx="1161335" cy="11613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D7789B10-32F5-5927-1CE0-C29B69A698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AO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AB81AB6E-3963-9994-C46E-5AAEF24C4A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C21A6-6374-4304-8537-34DDE4671BF9}" type="datetimeFigureOut">
              <a:rPr lang="pt-AO" smtClean="0"/>
              <a:t>26/05/2025</a:t>
            </a:fld>
            <a:endParaRPr lang="pt-AO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B790916B-93BF-4516-5ADD-82107709438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AO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CAA431D6-9286-FC06-F6B0-A67E76AD16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F4E15D-E71A-4CB5-BDFF-6CE0A4600B19}" type="slidenum">
              <a:rPr lang="pt-AO" smtClean="0"/>
              <a:t>‹nº›</a:t>
            </a:fld>
            <a:endParaRPr lang="pt-AO"/>
          </a:p>
        </p:txBody>
      </p:sp>
    </p:spTree>
    <p:extLst>
      <p:ext uri="{BB962C8B-B14F-4D97-AF65-F5344CB8AC3E}">
        <p14:creationId xmlns:p14="http://schemas.microsoft.com/office/powerpoint/2010/main" val="34786374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33614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5-05-26T11:22:59.954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15963 6879 0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33614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5-05-26T11:27:53.135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17198 9737 0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2080D-2583-42A3-89C6-6BBDF424DFF1}" type="datetimeFigureOut">
              <a:rPr lang="x-none" smtClean="0"/>
              <a:t>26/05/2025</a:t>
            </a:fld>
            <a:endParaRPr lang="x-none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x-none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1E426-464B-4303-AFC2-B1D315905DFB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000940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7212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061049"/>
            <a:ext cx="10515600" cy="62963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6333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1069675"/>
            <a:ext cx="2628900" cy="510728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069675"/>
            <a:ext cx="7734300" cy="510728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30348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052423"/>
            <a:ext cx="10515600" cy="63826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75755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939489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061049"/>
            <a:ext cx="10515600" cy="62963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pt-PT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83810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1043796"/>
            <a:ext cx="10515600" cy="646892"/>
          </a:xfrm>
        </p:spPr>
        <p:txBody>
          <a:bodyPr/>
          <a:lstStyle/>
          <a:p>
            <a:r>
              <a:rPr lang="pt-BR" dirty="0"/>
              <a:t>Clique para editar o título mestre</a:t>
            </a:r>
            <a:endParaRPr lang="pt-PT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62652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106997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38814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734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2321" y="1069675"/>
            <a:ext cx="3776932" cy="118267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1069675"/>
            <a:ext cx="6172200" cy="4791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pt-PT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2252348"/>
            <a:ext cx="3751053" cy="36359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744673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1069674"/>
            <a:ext cx="3932237" cy="98772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1069674"/>
            <a:ext cx="6172200" cy="47913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23782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  <a:endParaRPr lang="pt-PT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pt-PT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836BC-C3DE-40B6-B478-0995D0E07020}" type="slidenum">
              <a:rPr lang="pt-PT" smtClean="0"/>
              <a:t>‹nº›</a:t>
            </a:fld>
            <a:endParaRPr lang="pt-PT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439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Layout" Target="../diagrams/layout4.xml"/><Relationship Id="rId7" Type="http://schemas.openxmlformats.org/officeDocument/2006/relationships/image" Target="../media/image11.emf"/><Relationship Id="rId12" Type="http://schemas.microsoft.com/office/2007/relationships/diagramDrawing" Target="../diagrams/drawing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11" Type="http://schemas.openxmlformats.org/officeDocument/2006/relationships/diagramColors" Target="../diagrams/colors5.xml"/><Relationship Id="rId5" Type="http://schemas.openxmlformats.org/officeDocument/2006/relationships/diagramColors" Target="../diagrams/colors4.xml"/><Relationship Id="rId10" Type="http://schemas.openxmlformats.org/officeDocument/2006/relationships/diagramQuickStyle" Target="../diagrams/quickStyle5.xml"/><Relationship Id="rId4" Type="http://schemas.openxmlformats.org/officeDocument/2006/relationships/diagramQuickStyle" Target="../diagrams/quickStyle4.xml"/><Relationship Id="rId9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58361148-31CA-9B44-6C24-1CB4A717EF35}"/>
              </a:ext>
            </a:extLst>
          </p:cNvPr>
          <p:cNvSpPr txBox="1"/>
          <p:nvPr/>
        </p:nvSpPr>
        <p:spPr>
          <a:xfrm>
            <a:off x="1111348" y="2524100"/>
            <a:ext cx="9889587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3600" b="1" dirty="0">
                <a:solidFill>
                  <a:srgbClr val="002060"/>
                </a:solidFill>
                <a:latin typeface="Arial" panose="020B0604020202020204" pitchFamily="34" charset="0"/>
                <a:ea typeface="ADLaM Display" panose="020F0502020204030204" pitchFamily="2" charset="0"/>
                <a:cs typeface="Arial" panose="020B0604020202020204" pitchFamily="34" charset="0"/>
              </a:rPr>
              <a:t>TEMA:</a:t>
            </a:r>
          </a:p>
          <a:p>
            <a:pPr algn="ctr"/>
            <a:r>
              <a:rPr lang="pt-PT" sz="3600" b="1" dirty="0">
                <a:latin typeface="Arial" panose="020B0604020202020204" pitchFamily="34" charset="0"/>
                <a:cs typeface="Arial" panose="020B0604020202020204" pitchFamily="34" charset="0"/>
              </a:rPr>
              <a:t>“AMPLIAR E APROFUNDAR A IMPLEMENTAÇÃO DO QUADRO NACIONAL DE QUALIFICAÇÕES”</a:t>
            </a:r>
          </a:p>
          <a:p>
            <a:pPr algn="ctr"/>
            <a:r>
              <a:rPr lang="pt-PT" sz="3600" b="1" dirty="0">
                <a:latin typeface="Arial" panose="020B0604020202020204" pitchFamily="34" charset="0"/>
                <a:cs typeface="Arial" panose="020B0604020202020204" pitchFamily="34" charset="0"/>
              </a:rPr>
              <a:t>Proposta do Manual RVCC: Principais Orientações.</a:t>
            </a:r>
            <a:endParaRPr lang="pt-PT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PT" sz="3600" b="1" dirty="0">
              <a:solidFill>
                <a:srgbClr val="002060"/>
              </a:solidFill>
              <a:latin typeface="Arial" panose="020B0604020202020204" pitchFamily="34" charset="0"/>
              <a:ea typeface="ADLaM Display" panose="020F0502020204030204" pitchFamily="2" charset="0"/>
              <a:cs typeface="Arial" panose="020B0604020202020204" pitchFamily="34" charset="0"/>
            </a:endParaRPr>
          </a:p>
          <a:p>
            <a:pPr algn="ctr"/>
            <a:r>
              <a:rPr lang="pt-PT" sz="1600" b="1" dirty="0">
                <a:solidFill>
                  <a:srgbClr val="002060"/>
                </a:solidFill>
                <a:latin typeface="Arial" panose="020B0604020202020204" pitchFamily="34" charset="0"/>
                <a:ea typeface="ADLaM Display" panose="020F0502020204030204" pitchFamily="2" charset="0"/>
                <a:cs typeface="Arial" panose="020B0604020202020204" pitchFamily="34" charset="0"/>
              </a:rPr>
              <a:t>Luanda/Angola, 2025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9802128" y="5254310"/>
            <a:ext cx="226622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Orador: Morais Ngunga Alberto.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191DB72E-A48A-5DC1-22E5-AC0ADA6168CF}"/>
                  </a:ext>
                </a:extLst>
              </p14:cNvPr>
              <p14:cNvContentPartPr/>
              <p14:nvPr/>
            </p14:nvContentPartPr>
            <p14:xfrm>
              <a:off x="5746680" y="2476440"/>
              <a:ext cx="360" cy="360"/>
            </p14:xfrm>
          </p:contentPart>
        </mc:Choice>
        <mc:Fallback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191DB72E-A48A-5DC1-22E5-AC0ADA6168C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0840" y="2413080"/>
                <a:ext cx="31680" cy="12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6908572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AAB16BF-6184-0C74-0F8C-17CBBBBD8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056641"/>
            <a:ext cx="5997575" cy="487679"/>
          </a:xfrm>
        </p:spPr>
        <p:txBody>
          <a:bodyPr>
            <a:normAutofit/>
          </a:bodyPr>
          <a:lstStyle/>
          <a:p>
            <a:pPr algn="ctr"/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Recurso do Candidato</a:t>
            </a:r>
            <a:endParaRPr lang="pt-AO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Marcador de Posição de Conteúdo 14">
            <a:extLst>
              <a:ext uri="{FF2B5EF4-FFF2-40B4-BE49-F238E27FC236}">
                <a16:creationId xmlns:a16="http://schemas.microsoft.com/office/drawing/2014/main" id="{E156370F-5D64-7FEB-9962-F5AE3C16997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01358756"/>
              </p:ext>
            </p:extLst>
          </p:nvPr>
        </p:nvGraphicFramePr>
        <p:xfrm>
          <a:off x="0" y="1544320"/>
          <a:ext cx="5997575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EE1AE66B-08E1-4426-1E03-0E60323AE9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6" y="1056641"/>
            <a:ext cx="5997574" cy="487679"/>
          </a:xfrm>
        </p:spPr>
        <p:txBody>
          <a:bodyPr>
            <a:normAutofit/>
          </a:bodyPr>
          <a:lstStyle/>
          <a:p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Acompanhamento, Avaliação e Qualidade</a:t>
            </a:r>
            <a:endParaRPr lang="pt-AO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Marcador de Posição de Conteúdo 15">
            <a:extLst>
              <a:ext uri="{FF2B5EF4-FFF2-40B4-BE49-F238E27FC236}">
                <a16:creationId xmlns:a16="http://schemas.microsoft.com/office/drawing/2014/main" id="{C1EA5F82-9152-2DCC-458C-602FE881CCAC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42575546"/>
              </p:ext>
            </p:extLst>
          </p:nvPr>
        </p:nvGraphicFramePr>
        <p:xfrm>
          <a:off x="6172200" y="1544320"/>
          <a:ext cx="5997574" cy="4645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7" name="Explosão: 8 Pontos 16">
            <a:extLst>
              <a:ext uri="{FF2B5EF4-FFF2-40B4-BE49-F238E27FC236}">
                <a16:creationId xmlns:a16="http://schemas.microsoft.com/office/drawing/2014/main" id="{EC2B3162-F31B-4381-B7A5-453BE12DBB09}"/>
              </a:ext>
            </a:extLst>
          </p:cNvPr>
          <p:cNvSpPr/>
          <p:nvPr/>
        </p:nvSpPr>
        <p:spPr>
          <a:xfrm>
            <a:off x="6471920" y="3130391"/>
            <a:ext cx="1343025" cy="1473200"/>
          </a:xfrm>
          <a:prstGeom prst="irregularSeal1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Avaliação</a:t>
            </a:r>
            <a:endParaRPr lang="pt-A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Explosão: 8 Pontos 17">
            <a:extLst>
              <a:ext uri="{FF2B5EF4-FFF2-40B4-BE49-F238E27FC236}">
                <a16:creationId xmlns:a16="http://schemas.microsoft.com/office/drawing/2014/main" id="{A2170872-AF96-6129-67E1-A1F15E9ADCB9}"/>
              </a:ext>
            </a:extLst>
          </p:cNvPr>
          <p:cNvSpPr/>
          <p:nvPr/>
        </p:nvSpPr>
        <p:spPr>
          <a:xfrm>
            <a:off x="6212839" y="1669098"/>
            <a:ext cx="1209040" cy="1473200"/>
          </a:xfrm>
          <a:prstGeom prst="irregularSeal1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Monitoria</a:t>
            </a:r>
            <a:endParaRPr lang="pt-A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Explosão: 8 Pontos 18">
            <a:extLst>
              <a:ext uri="{FF2B5EF4-FFF2-40B4-BE49-F238E27FC236}">
                <a16:creationId xmlns:a16="http://schemas.microsoft.com/office/drawing/2014/main" id="{02ECF364-E1CC-CB21-81C7-47D6A327B41B}"/>
              </a:ext>
            </a:extLst>
          </p:cNvPr>
          <p:cNvSpPr/>
          <p:nvPr/>
        </p:nvSpPr>
        <p:spPr>
          <a:xfrm>
            <a:off x="6194426" y="4577080"/>
            <a:ext cx="1209040" cy="1473200"/>
          </a:xfrm>
          <a:prstGeom prst="irregularSeal1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Cont. Qualidade</a:t>
            </a:r>
            <a:endParaRPr lang="pt-A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905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B9D27D8-4B13-F907-C1F6-71BB0E4021D6}"/>
              </a:ext>
            </a:extLst>
          </p:cNvPr>
          <p:cNvSpPr txBox="1"/>
          <p:nvPr/>
        </p:nvSpPr>
        <p:spPr>
          <a:xfrm>
            <a:off x="332659" y="2615467"/>
            <a:ext cx="11684000" cy="8617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pt-PT"/>
            </a:defPPr>
            <a:lvl1pPr algn="ctr">
              <a:defRPr sz="6000" b="1">
                <a:solidFill>
                  <a:srgbClr val="1C4C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PT" sz="5000" dirty="0">
                <a:solidFill>
                  <a:schemeClr val="bg2">
                    <a:lumMod val="25000"/>
                  </a:schemeClr>
                </a:solidFill>
                <a:effectLst/>
              </a:rPr>
              <a:t>Muito obrigado.</a:t>
            </a:r>
            <a:endParaRPr lang="x-none" sz="5000" dirty="0"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1572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74371D-47F8-E622-14A6-E5F73CE909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D56532E-5090-C493-1F6D-7414777160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104041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7582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C77AD8-16C1-9914-D012-F7853268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02" y="1115736"/>
            <a:ext cx="11790460" cy="245704"/>
          </a:xfrm>
        </p:spPr>
        <p:txBody>
          <a:bodyPr>
            <a:noAutofit/>
          </a:bodyPr>
          <a:lstStyle/>
          <a:p>
            <a:br>
              <a:rPr lang="pt-PT" sz="20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	      </a:t>
            </a:r>
            <a:r>
              <a:rPr lang="pt-AO" sz="2000" b="1" dirty="0">
                <a:latin typeface="Arial" panose="020B0604020202020204" pitchFamily="34" charset="0"/>
                <a:cs typeface="Arial" panose="020B0604020202020204" pitchFamily="34" charset="0"/>
              </a:rPr>
              <a:t>📌 </a:t>
            </a: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O que é o RVCC? 				📌O que é o Manual RVCC?</a:t>
            </a:r>
            <a:br>
              <a:rPr lang="pt-A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AO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63A5C6D-53C0-EF20-31B6-B6A48B8B78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366" y="1501630"/>
            <a:ext cx="5916433" cy="3332763"/>
          </a:xfrm>
        </p:spPr>
        <p:txBody>
          <a:bodyPr>
            <a:noAutofit/>
          </a:bodyPr>
          <a:lstStyle/>
          <a:p>
            <a:pPr algn="just"/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É o processo que permite obter uma certificação com base na demonstração dos resultados de aprendizagens realizadas ao longo da vida em diferentes contextos (formal, não formal e informal).</a:t>
            </a:r>
          </a:p>
          <a:p>
            <a:pPr algn="just"/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Os processos de RVCC são uma das vias de obtenção de uma Qualificação Profissional, alinhadas ao Catálogo Nacional de Qualificações Profissionais (CNQP), que por um lado permitem a mobilidade vertical no QNQ, e por outro, a valorização das aprendizagens ao longo da vida.</a:t>
            </a:r>
            <a:endParaRPr lang="pt-A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25D8BA2-CE60-64B6-E9BF-69E994967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33434"/>
            <a:ext cx="5786562" cy="3563351"/>
          </a:xfrm>
        </p:spPr>
        <p:txBody>
          <a:bodyPr>
            <a:normAutofit/>
          </a:bodyPr>
          <a:lstStyle/>
          <a:p>
            <a:pPr algn="just"/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O Manual RVCC é um instrumento de apoio à orientação de todos os intervenientes, relativamente aos procedimentos e metodologias do processo de RVCC, desde a recepção dos candidatos até a sua certificação. </a:t>
            </a:r>
          </a:p>
          <a:p>
            <a:pPr marL="0" indent="0" algn="just">
              <a:buNone/>
            </a:pPr>
            <a:endParaRPr lang="pt-P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O sucesso, a qualidade e os resultados do processo de RVCC, dependem da aplicação harmoniosa dos procedimentos e metodologias descritos no Manual RVCC.</a:t>
            </a:r>
          </a:p>
        </p:txBody>
      </p:sp>
      <p:sp>
        <p:nvSpPr>
          <p:cNvPr id="5" name="Marcador de Posição de Conteúdo 2">
            <a:extLst>
              <a:ext uri="{FF2B5EF4-FFF2-40B4-BE49-F238E27FC236}">
                <a16:creationId xmlns:a16="http://schemas.microsoft.com/office/drawing/2014/main" id="{A4B560BF-8F64-FE94-F3E0-8A1FB2FF509F}"/>
              </a:ext>
            </a:extLst>
          </p:cNvPr>
          <p:cNvSpPr txBox="1">
            <a:spLocks noChangeAspect="1"/>
          </p:cNvSpPr>
          <p:nvPr/>
        </p:nvSpPr>
        <p:spPr>
          <a:xfrm>
            <a:off x="168302" y="5128589"/>
            <a:ext cx="11855396" cy="6136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PT" sz="205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Manual RVCC tem como fundamento a proposta de Diploma do Regime Jurídico do RVCC.</a:t>
            </a:r>
            <a:endParaRPr lang="pt-AO" sz="205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BEBBCF8B-F9A1-E5DC-3EB7-10EB21E041FF}"/>
                  </a:ext>
                </a:extLst>
              </p14:cNvPr>
              <p14:cNvContentPartPr/>
              <p14:nvPr/>
            </p14:nvContentPartPr>
            <p14:xfrm>
              <a:off x="6191280" y="3505320"/>
              <a:ext cx="360" cy="360"/>
            </p14:xfrm>
          </p:contentPart>
        </mc:Choice>
        <mc:Fallback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BEBBCF8B-F9A1-E5DC-3EB7-10EB21E041F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75440" y="3441960"/>
                <a:ext cx="31680" cy="12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7152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BE8575-6DCE-52B3-DB0B-65F78F2F0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1049"/>
            <a:ext cx="10515600" cy="453119"/>
          </a:xfrm>
        </p:spPr>
        <p:txBody>
          <a:bodyPr>
            <a:normAutofit/>
          </a:bodyPr>
          <a:lstStyle/>
          <a:p>
            <a:pPr algn="ctr"/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📚 MANUAL RVCC: </a:t>
            </a:r>
            <a:r>
              <a:rPr lang="pt-PT" sz="2000" b="1">
                <a:latin typeface="Arial" panose="020B0604020202020204" pitchFamily="34" charset="0"/>
                <a:cs typeface="Arial" panose="020B0604020202020204" pitchFamily="34" charset="0"/>
              </a:rPr>
              <a:t>PRINCIPAIS ORIENTAÇÕES. </a:t>
            </a:r>
            <a:endParaRPr lang="pt-AO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Marcador de Posição de Conteúdo 7">
            <a:extLst>
              <a:ext uri="{FF2B5EF4-FFF2-40B4-BE49-F238E27FC236}">
                <a16:creationId xmlns:a16="http://schemas.microsoft.com/office/drawing/2014/main" id="{76E6B245-78D0-0B5F-244D-B353C050292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79211150"/>
              </p:ext>
            </p:extLst>
          </p:nvPr>
        </p:nvGraphicFramePr>
        <p:xfrm>
          <a:off x="838200" y="18002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Marcador de Posição de Conteúdo 9">
            <a:extLst>
              <a:ext uri="{FF2B5EF4-FFF2-40B4-BE49-F238E27FC236}">
                <a16:creationId xmlns:a16="http://schemas.microsoft.com/office/drawing/2014/main" id="{7ABDEA42-569B-EC5A-FD86-30FCC94EC96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73160471"/>
              </p:ext>
            </p:extLst>
          </p:nvPr>
        </p:nvGraphicFramePr>
        <p:xfrm>
          <a:off x="6172199" y="1825625"/>
          <a:ext cx="601980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35953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12C0AE84-05B2-EC2C-27D0-CB4D8ED338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076961"/>
            <a:ext cx="5997575" cy="396240"/>
          </a:xfrm>
        </p:spPr>
        <p:txBody>
          <a:bodyPr>
            <a:normAutofit/>
          </a:bodyPr>
          <a:lstStyle/>
          <a:p>
            <a:pPr algn="ctr"/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Requisitos a Observar Pelos Candidatos:</a:t>
            </a:r>
            <a:endParaRPr lang="pt-A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0B5D27AA-212E-F1EC-6259-FED515A51D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473201"/>
            <a:ext cx="5997575" cy="471646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a) Idade igual ou superior a 18 anos;</a:t>
            </a:r>
          </a:p>
          <a:p>
            <a:pPr marL="0" indent="0" algn="just">
              <a:buNone/>
            </a:pP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b) Conhecimentos básicos de leitura e escrita;</a:t>
            </a:r>
          </a:p>
          <a:p>
            <a:pPr marL="0" indent="0" algn="just">
              <a:buNone/>
            </a:pP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c) Percurso profissional ou de vida, na área em que pretende se candidatar;</a:t>
            </a:r>
          </a:p>
          <a:p>
            <a:pPr marL="0" indent="0" algn="just">
              <a:buNone/>
            </a:pP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d) Capacidade de análise e reflexão acerca das experiências de vida que lhe permitiram a aquisição de conhecimentos, o desenvolvimento de aptidões, responsabilidades e autonomia.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E6272D25-34C0-9845-1C4F-70CC9C8595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076960"/>
            <a:ext cx="5997575" cy="396241"/>
          </a:xfrm>
        </p:spPr>
        <p:txBody>
          <a:bodyPr>
            <a:normAutofit/>
          </a:bodyPr>
          <a:lstStyle/>
          <a:p>
            <a:pPr algn="ctr"/>
            <a:r>
              <a:rPr lang="pt-AO" sz="2000" dirty="0">
                <a:latin typeface="Arial" panose="020B0604020202020204" pitchFamily="34" charset="0"/>
                <a:cs typeface="Arial" panose="020B0604020202020204" pitchFamily="34" charset="0"/>
              </a:rPr>
              <a:t>Modalidades d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AO" sz="2000" dirty="0">
                <a:latin typeface="Arial" panose="020B0604020202020204" pitchFamily="34" charset="0"/>
                <a:cs typeface="Arial" panose="020B0604020202020204" pitchFamily="34" charset="0"/>
              </a:rPr>
              <a:t> RVCC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AO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E832A1A2-297D-F6AA-189F-DBC99B467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2640" y="3050275"/>
            <a:ext cx="7325360" cy="2979901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B3C04B5F-DE63-113A-ED48-E5CD55A11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0239" y="3071957"/>
            <a:ext cx="1286367" cy="859169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D7B0F9CB-5827-543B-EDA3-4F7F2C4054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0238" y="4083731"/>
            <a:ext cx="1286367" cy="859169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43AEA590-BD67-8EAD-0C8B-B69279E2DB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5534" y="4094480"/>
            <a:ext cx="5997575" cy="2134763"/>
          </a:xfrm>
          <a:prstGeom prst="rect">
            <a:avLst/>
          </a:prstGeom>
        </p:spPr>
      </p:pic>
      <p:pic>
        <p:nvPicPr>
          <p:cNvPr id="23" name="Marcador de Posição de Conteúdo 22">
            <a:extLst>
              <a:ext uri="{FF2B5EF4-FFF2-40B4-BE49-F238E27FC236}">
                <a16:creationId xmlns:a16="http://schemas.microsoft.com/office/drawing/2014/main" id="{58DDF10B-6D0B-3BCD-2464-36E3F59EEEA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6"/>
          <a:stretch>
            <a:fillRect/>
          </a:stretch>
        </p:blipFill>
        <p:spPr>
          <a:xfrm>
            <a:off x="6194427" y="1473201"/>
            <a:ext cx="5975347" cy="1413721"/>
          </a:xfrm>
        </p:spPr>
      </p:pic>
      <p:cxnSp>
        <p:nvCxnSpPr>
          <p:cNvPr id="25" name="Conexão reta unidirecional 24">
            <a:extLst>
              <a:ext uri="{FF2B5EF4-FFF2-40B4-BE49-F238E27FC236}">
                <a16:creationId xmlns:a16="http://schemas.microsoft.com/office/drawing/2014/main" id="{45BA8E34-99BF-9FE6-35B2-B7CA9640BDFC}"/>
              </a:ext>
            </a:extLst>
          </p:cNvPr>
          <p:cNvCxnSpPr/>
          <p:nvPr/>
        </p:nvCxnSpPr>
        <p:spPr>
          <a:xfrm>
            <a:off x="10363200" y="3429000"/>
            <a:ext cx="447039" cy="0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Conexão reta unidirecional 26">
            <a:extLst>
              <a:ext uri="{FF2B5EF4-FFF2-40B4-BE49-F238E27FC236}">
                <a16:creationId xmlns:a16="http://schemas.microsoft.com/office/drawing/2014/main" id="{1634A4CB-F407-7FBC-C1CC-5D8A628419CF}"/>
              </a:ext>
            </a:extLst>
          </p:cNvPr>
          <p:cNvCxnSpPr/>
          <p:nvPr/>
        </p:nvCxnSpPr>
        <p:spPr>
          <a:xfrm>
            <a:off x="10414000" y="4521200"/>
            <a:ext cx="396239" cy="0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Conexão reta unidirecional 28">
            <a:extLst>
              <a:ext uri="{FF2B5EF4-FFF2-40B4-BE49-F238E27FC236}">
                <a16:creationId xmlns:a16="http://schemas.microsoft.com/office/drawing/2014/main" id="{E9FC3830-99BA-2DD4-AD71-3A81F73F14BB}"/>
              </a:ext>
            </a:extLst>
          </p:cNvPr>
          <p:cNvCxnSpPr>
            <a:cxnSpLocks/>
          </p:cNvCxnSpPr>
          <p:nvPr/>
        </p:nvCxnSpPr>
        <p:spPr>
          <a:xfrm>
            <a:off x="10363200" y="5557520"/>
            <a:ext cx="447038" cy="0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31" name="Imagem 30">
            <a:extLst>
              <a:ext uri="{FF2B5EF4-FFF2-40B4-BE49-F238E27FC236}">
                <a16:creationId xmlns:a16="http://schemas.microsoft.com/office/drawing/2014/main" id="{87B2E328-772E-3DC4-CC9E-2415C810DB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10238" y="5145162"/>
            <a:ext cx="1261981" cy="85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435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11A09A-6764-0F82-F93D-4BEDDFAFC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69675"/>
            <a:ext cx="12192000" cy="423565"/>
          </a:xfrm>
        </p:spPr>
        <p:txBody>
          <a:bodyPr>
            <a:normAutofit/>
          </a:bodyPr>
          <a:lstStyle/>
          <a:p>
            <a:pPr algn="ctr"/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Etapas do Processo de RVCC</a:t>
            </a:r>
            <a:endParaRPr lang="pt-AO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2E0CCFE-E84C-425E-0D2A-819E2C3B4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493240"/>
            <a:ext cx="4589253" cy="4697835"/>
          </a:xfrm>
        </p:spPr>
        <p:txBody>
          <a:bodyPr/>
          <a:lstStyle/>
          <a:p>
            <a:endParaRPr lang="pt-AO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1CE6E41F-B3D6-39D6-73F5-12C632B83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739"/>
            <a:ext cx="5950590" cy="5066951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2E8525DB-BDFF-40E7-F04F-71F36BE266DC}"/>
              </a:ext>
            </a:extLst>
          </p:cNvPr>
          <p:cNvSpPr txBox="1"/>
          <p:nvPr/>
        </p:nvSpPr>
        <p:spPr>
          <a:xfrm>
            <a:off x="5259898" y="4899171"/>
            <a:ext cx="394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 </a:t>
            </a:r>
          </a:p>
          <a:p>
            <a:endParaRPr lang="pt-AO" dirty="0"/>
          </a:p>
        </p:txBody>
      </p:sp>
      <p:pic>
        <p:nvPicPr>
          <p:cNvPr id="6" name="Marcador de Posição de Conteúdo 5">
            <a:extLst>
              <a:ext uri="{FF2B5EF4-FFF2-40B4-BE49-F238E27FC236}">
                <a16:creationId xmlns:a16="http://schemas.microsoft.com/office/drawing/2014/main" id="{5D2AE424-11D9-EDAD-EA9A-6D813F43F3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50590" y="1551963"/>
            <a:ext cx="6241410" cy="5066951"/>
          </a:xfrm>
          <a:prstGeom prst="rect">
            <a:avLst/>
          </a:prstGeom>
        </p:spPr>
      </p:pic>
      <p:sp>
        <p:nvSpPr>
          <p:cNvPr id="7" name="Explosão: 14 Pontos 6">
            <a:extLst>
              <a:ext uri="{FF2B5EF4-FFF2-40B4-BE49-F238E27FC236}">
                <a16:creationId xmlns:a16="http://schemas.microsoft.com/office/drawing/2014/main" id="{53486658-51E1-0507-D635-FDC19B1522D0}"/>
              </a:ext>
            </a:extLst>
          </p:cNvPr>
          <p:cNvSpPr/>
          <p:nvPr/>
        </p:nvSpPr>
        <p:spPr>
          <a:xfrm>
            <a:off x="536893" y="2231472"/>
            <a:ext cx="167781" cy="268448"/>
          </a:xfrm>
          <a:prstGeom prst="irregularSeal2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1</a:t>
            </a:r>
            <a:endParaRPr lang="pt-AO" dirty="0"/>
          </a:p>
        </p:txBody>
      </p:sp>
      <p:sp>
        <p:nvSpPr>
          <p:cNvPr id="9" name="Explosão: 14 Pontos 8">
            <a:extLst>
              <a:ext uri="{FF2B5EF4-FFF2-40B4-BE49-F238E27FC236}">
                <a16:creationId xmlns:a16="http://schemas.microsoft.com/office/drawing/2014/main" id="{304FC522-1F6B-743B-C055-7277F220A166}"/>
              </a:ext>
            </a:extLst>
          </p:cNvPr>
          <p:cNvSpPr/>
          <p:nvPr/>
        </p:nvSpPr>
        <p:spPr>
          <a:xfrm>
            <a:off x="553673" y="3322040"/>
            <a:ext cx="167781" cy="268448"/>
          </a:xfrm>
          <a:prstGeom prst="irregularSeal2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2</a:t>
            </a:r>
            <a:endParaRPr lang="pt-AO" dirty="0"/>
          </a:p>
        </p:txBody>
      </p:sp>
      <p:sp>
        <p:nvSpPr>
          <p:cNvPr id="10" name="Explosão: 14 Pontos 9">
            <a:extLst>
              <a:ext uri="{FF2B5EF4-FFF2-40B4-BE49-F238E27FC236}">
                <a16:creationId xmlns:a16="http://schemas.microsoft.com/office/drawing/2014/main" id="{295CAB3B-1EDC-AF16-AFD7-909716160F0E}"/>
              </a:ext>
            </a:extLst>
          </p:cNvPr>
          <p:cNvSpPr/>
          <p:nvPr/>
        </p:nvSpPr>
        <p:spPr>
          <a:xfrm>
            <a:off x="637563" y="5142451"/>
            <a:ext cx="167781" cy="268448"/>
          </a:xfrm>
          <a:prstGeom prst="irregularSeal2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3</a:t>
            </a:r>
            <a:endParaRPr lang="pt-AO" dirty="0"/>
          </a:p>
        </p:txBody>
      </p:sp>
      <p:sp>
        <p:nvSpPr>
          <p:cNvPr id="11" name="Explosão: 14 Pontos 10">
            <a:extLst>
              <a:ext uri="{FF2B5EF4-FFF2-40B4-BE49-F238E27FC236}">
                <a16:creationId xmlns:a16="http://schemas.microsoft.com/office/drawing/2014/main" id="{D05C3AAA-E52D-0319-F395-DD61A1F2DB18}"/>
              </a:ext>
            </a:extLst>
          </p:cNvPr>
          <p:cNvSpPr/>
          <p:nvPr/>
        </p:nvSpPr>
        <p:spPr>
          <a:xfrm>
            <a:off x="6610525" y="2986481"/>
            <a:ext cx="134224" cy="335559"/>
          </a:xfrm>
          <a:prstGeom prst="irregularSeal2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4</a:t>
            </a:r>
            <a:endParaRPr lang="pt-AO" dirty="0"/>
          </a:p>
        </p:txBody>
      </p:sp>
      <p:sp>
        <p:nvSpPr>
          <p:cNvPr id="12" name="Explosão: 14 Pontos 11">
            <a:extLst>
              <a:ext uri="{FF2B5EF4-FFF2-40B4-BE49-F238E27FC236}">
                <a16:creationId xmlns:a16="http://schemas.microsoft.com/office/drawing/2014/main" id="{F6EC5C22-9974-859F-93DB-DDEDA2C674FB}"/>
              </a:ext>
            </a:extLst>
          </p:cNvPr>
          <p:cNvSpPr/>
          <p:nvPr/>
        </p:nvSpPr>
        <p:spPr>
          <a:xfrm>
            <a:off x="6241410" y="5293453"/>
            <a:ext cx="176168" cy="252049"/>
          </a:xfrm>
          <a:prstGeom prst="irregularSeal2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5</a:t>
            </a:r>
            <a:endParaRPr lang="pt-AO" dirty="0"/>
          </a:p>
        </p:txBody>
      </p:sp>
    </p:spTree>
    <p:extLst>
      <p:ext uri="{BB962C8B-B14F-4D97-AF65-F5344CB8AC3E}">
        <p14:creationId xmlns:p14="http://schemas.microsoft.com/office/powerpoint/2010/main" val="2068519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56D1EE-9E54-2124-0248-057150FC3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61050"/>
            <a:ext cx="6096000" cy="339912"/>
          </a:xfrm>
        </p:spPr>
        <p:txBody>
          <a:bodyPr>
            <a:noAutofit/>
          </a:bodyPr>
          <a:lstStyle/>
          <a:p>
            <a:pPr algn="ctr"/>
            <a:r>
              <a:rPr lang="pt-AO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🏛</a:t>
            </a:r>
            <a:r>
              <a:rPr lang="pt-PT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Local de Formalização do Processo de RVCC</a:t>
            </a:r>
            <a:endParaRPr lang="pt-AO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4EE4021-40CD-44B7-5B4B-B8E0066E3A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559982"/>
            <a:ext cx="6019800" cy="4708889"/>
          </a:xfrm>
        </p:spPr>
        <p:txBody>
          <a:bodyPr>
            <a:normAutofit/>
          </a:bodyPr>
          <a:lstStyle/>
          <a:p>
            <a:pPr algn="just"/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Portal INQ (</a:t>
            </a:r>
            <a:r>
              <a:rPr lang="pt-PT" sz="1800" u="sng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www.inq.gov.ao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</a:p>
          <a:p>
            <a:pPr marL="0" indent="0" algn="just">
              <a:buNone/>
            </a:pPr>
            <a:endParaRPr lang="pt-P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Balcão do INQ -  Sede: Avenida Pedro de Castro Van-Dunem, Rua do IFAL Nº. S/N, Município do Kilamba Kiaxi/Luanda, telef. +244 933 709 304;</a:t>
            </a:r>
          </a:p>
          <a:p>
            <a:pPr marL="0" indent="0" algn="just">
              <a:buNone/>
            </a:pPr>
            <a:endParaRPr lang="pt-P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Balcão do INQ - Serviços Locais ou Provinciais ou Regionais.</a:t>
            </a:r>
          </a:p>
          <a:p>
            <a:pPr marL="0" indent="0">
              <a:buNone/>
            </a:pPr>
            <a:endParaRPr lang="pt-AO" sz="1800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3CBFE569-A167-7A4B-E218-63E6D48CFDA4}"/>
              </a:ext>
            </a:extLst>
          </p:cNvPr>
          <p:cNvSpPr txBox="1">
            <a:spLocks/>
          </p:cNvSpPr>
          <p:nvPr/>
        </p:nvSpPr>
        <p:spPr>
          <a:xfrm>
            <a:off x="6172200" y="1061050"/>
            <a:ext cx="5780714" cy="33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AO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86AAFC9A-12C3-0D74-7221-3FCCBD14AB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0002691"/>
              </p:ext>
            </p:extLst>
          </p:nvPr>
        </p:nvGraphicFramePr>
        <p:xfrm>
          <a:off x="0" y="4261607"/>
          <a:ext cx="2676088" cy="1786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" name="Imagem 18">
            <a:extLst>
              <a:ext uri="{FF2B5EF4-FFF2-40B4-BE49-F238E27FC236}">
                <a16:creationId xmlns:a16="http://schemas.microsoft.com/office/drawing/2014/main" id="{C165E8EA-E0B0-4B2F-7506-131A8C4010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2200" y="1061050"/>
            <a:ext cx="6019800" cy="5121636"/>
          </a:xfrm>
          <a:prstGeom prst="rect">
            <a:avLst/>
          </a:prstGeom>
        </p:spPr>
      </p:pic>
      <p:graphicFrame>
        <p:nvGraphicFramePr>
          <p:cNvPr id="20" name="Diagrama 19">
            <a:extLst>
              <a:ext uri="{FF2B5EF4-FFF2-40B4-BE49-F238E27FC236}">
                <a16:creationId xmlns:a16="http://schemas.microsoft.com/office/drawing/2014/main" id="{63747E57-F106-E89F-ACCF-65591EB723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2928424"/>
              </p:ext>
            </p:extLst>
          </p:nvPr>
        </p:nvGraphicFramePr>
        <p:xfrm>
          <a:off x="2443060" y="4261604"/>
          <a:ext cx="3311787" cy="1786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029955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DC9AD6-5232-909D-86F7-1B31C7D0F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51747"/>
            <a:ext cx="10515600" cy="646892"/>
          </a:xfrm>
        </p:spPr>
        <p:txBody>
          <a:bodyPr>
            <a:normAutofit/>
          </a:bodyPr>
          <a:lstStyle/>
          <a:p>
            <a:pPr algn="ctr"/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CERVCC E COMPOSIÇÃO DA SUA EQUIPA TÉCNICA</a:t>
            </a:r>
            <a:endParaRPr lang="pt-AO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8BBC4B96-90D6-B1FA-8B48-E42F32C08C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5172" y="1726882"/>
            <a:ext cx="5862403" cy="4462781"/>
          </a:xfrm>
        </p:spPr>
        <p:txBody>
          <a:bodyPr>
            <a:normAutofit fontScale="92500"/>
          </a:bodyPr>
          <a:lstStyle/>
          <a:p>
            <a:pPr algn="just"/>
            <a:r>
              <a:rPr lang="pt-PT" sz="22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entro </a:t>
            </a:r>
            <a:r>
              <a:rPr lang="pt-PT" sz="22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specializado em </a:t>
            </a:r>
            <a:r>
              <a:rPr lang="pt-PT" sz="22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econhecimento, </a:t>
            </a:r>
            <a:r>
              <a:rPr lang="pt-PT" sz="2200" b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alidação e </a:t>
            </a:r>
            <a:r>
              <a:rPr lang="pt-PT" sz="22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ertificação de </a:t>
            </a:r>
            <a:r>
              <a:rPr lang="pt-PT" sz="22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ompetências, abreviadamente «CERVCC» é uma entidade formadora especializada e autorizada para desenvolver processos de Reconhecimento, Validação e Certificação de Competências (alínea g) do artº 3.º da Proposta de Diploma do Regime Jurídico do RVCC).</a:t>
            </a:r>
          </a:p>
          <a:p>
            <a:pPr algn="just"/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São CERVCC as instituições de Ensino Secundário Técnico-Profissional e de Formação Profissional, as Empresas e demais entidades cuja participação se mostre oportuna para o alcance dos objectivos do RVCC (nº 2 do artº 25.º da Proposta de Diploma do Regime Jurídico do RVCC).</a:t>
            </a:r>
          </a:p>
          <a:p>
            <a:pPr marL="0" indent="0">
              <a:buNone/>
            </a:pPr>
            <a:endParaRPr lang="pt-AO" dirty="0"/>
          </a:p>
        </p:txBody>
      </p:sp>
      <p:graphicFrame>
        <p:nvGraphicFramePr>
          <p:cNvPr id="7" name="Marcador de Posição de Conteúdo 6">
            <a:extLst>
              <a:ext uri="{FF2B5EF4-FFF2-40B4-BE49-F238E27FC236}">
                <a16:creationId xmlns:a16="http://schemas.microsoft.com/office/drawing/2014/main" id="{9F9D1248-5277-2595-A086-20C0CA53DD79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080900543"/>
              </p:ext>
            </p:extLst>
          </p:nvPr>
        </p:nvGraphicFramePr>
        <p:xfrm>
          <a:off x="6172200" y="1690688"/>
          <a:ext cx="5603682" cy="3843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4301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EC6E2C-2716-7B65-C5A9-3622B5F49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043796"/>
            <a:ext cx="12191999" cy="474611"/>
          </a:xfrm>
        </p:spPr>
        <p:txBody>
          <a:bodyPr>
            <a:normAutofit/>
          </a:bodyPr>
          <a:lstStyle/>
          <a:p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pt-AO" sz="2000" b="1" dirty="0">
                <a:latin typeface="Arial" panose="020B0604020202020204" pitchFamily="34" charset="0"/>
                <a:cs typeface="Arial" panose="020B0604020202020204" pitchFamily="34" charset="0"/>
              </a:rPr>
              <a:t>Certificaç</a:t>
            </a: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ã</a:t>
            </a:r>
            <a:r>
              <a:rPr lang="pt-AO" sz="2000" b="1" dirty="0">
                <a:latin typeface="Arial" panose="020B0604020202020204" pitchFamily="34" charset="0"/>
                <a:cs typeface="Arial" panose="020B0604020202020204" pitchFamily="34" charset="0"/>
              </a:rPr>
              <a:t>o de </a:t>
            </a: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AO" sz="2000" b="1" dirty="0">
                <a:latin typeface="Arial" panose="020B0604020202020204" pitchFamily="34" charset="0"/>
                <a:cs typeface="Arial" panose="020B0604020202020204" pitchFamily="34" charset="0"/>
              </a:rPr>
              <a:t>ompetências</a:t>
            </a: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 		       Emissão de Diplomas e Certificados</a:t>
            </a:r>
            <a:endParaRPr lang="pt-AO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2EB4413B-B3CE-AC7C-CFD7-46F30657D7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575330"/>
            <a:ext cx="5997575" cy="351350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Os candidatos podem obter uma Certificação Parcial ou Certificação Total, de acordo com o número de Unidades de Competência validadas durante o processo de RVCC.</a:t>
            </a:r>
          </a:p>
          <a:p>
            <a:pPr algn="just"/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Certificação Parcial: É atribuída aos candidatos que validam entre 50% e 74% das Unidades de Competência. </a:t>
            </a:r>
          </a:p>
          <a:p>
            <a:pPr marL="0" indent="0" algn="just">
              <a:buNone/>
            </a:pPr>
            <a:r>
              <a:rPr lang="pt-PT" sz="18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Nestes casos, cabe ao TORVCC e ao Avaliador Interno elaborar um Plano Pessoal de Formação (PPF). Este plano deve contemplar as Unidades de Competência que ainda não foram certificadas e encaminhar o candidato para uma entidade formadora adequada, com o objetivo de concluir o processo de certificação.</a:t>
            </a:r>
          </a:p>
          <a:p>
            <a:pPr algn="just"/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Certificação Total: É atribuída aos candidatos que validam pelo menos 75% das Unidades de Competência previstas no referencial correspondente ao nível de certificação em causa.</a:t>
            </a:r>
          </a:p>
          <a:p>
            <a:pPr marL="0" indent="0" algn="just">
              <a:buNone/>
            </a:pPr>
            <a:endParaRPr lang="pt-PT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PT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PT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AO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D14B1ADC-1A84-913D-8C0F-8D23CF19BC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1575330"/>
            <a:ext cx="6019800" cy="4033889"/>
          </a:xfrm>
        </p:spPr>
        <p:txBody>
          <a:bodyPr>
            <a:noAutofit/>
          </a:bodyPr>
          <a:lstStyle/>
          <a:p>
            <a:pPr algn="just"/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Os Diplomas e Certificados são emitidos junto dos serviços do CERVCC (por via presencial ou remota – electrónica/portal). Os modelos são definidos pelo INQ em diploma próprio. </a:t>
            </a:r>
          </a:p>
          <a:p>
            <a:pPr algn="just"/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Os Certificados e Diplomas emitidos a partir do processo de RVCC têm validade equivalente aos certificados e diplomas do subsistema de Ensino e Educação (permitindo o acesso ao ensino superior) e do Sistema de Formação Profissional.</a:t>
            </a:r>
          </a:p>
          <a:p>
            <a:pPr marL="0" indent="0" algn="ctr">
              <a:buNone/>
            </a:pPr>
            <a:r>
              <a:rPr lang="pt-PT" sz="1400" b="1" dirty="0">
                <a:latin typeface="Arial" panose="020B0604020202020204" pitchFamily="34" charset="0"/>
                <a:cs typeface="Arial" panose="020B0604020202020204" pitchFamily="34" charset="0"/>
              </a:rPr>
              <a:t>Síntese do processo de certificação de competências</a:t>
            </a:r>
            <a:endParaRPr lang="pt-A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0AE6C94-02E1-E1A7-E35D-AD0742AC7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419" y="4296782"/>
            <a:ext cx="7289359" cy="182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6228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4020</TotalTime>
  <Words>1093</Words>
  <Application>Microsoft Office PowerPoint</Application>
  <PresentationFormat>Ecrã Panorâmico</PresentationFormat>
  <Paragraphs>102</Paragraphs>
  <Slides>11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Tema do Office</vt:lpstr>
      <vt:lpstr>Apresentação do PowerPoint</vt:lpstr>
      <vt:lpstr>Apresentação do PowerPoint</vt:lpstr>
      <vt:lpstr>        📌 O que é o RVCC?     📌O que é o Manual RVCC? </vt:lpstr>
      <vt:lpstr>📚 MANUAL RVCC: PRINCIPAIS ORIENTAÇÕES. </vt:lpstr>
      <vt:lpstr>Apresentação do PowerPoint</vt:lpstr>
      <vt:lpstr>Etapas do Processo de RVCC</vt:lpstr>
      <vt:lpstr>🏛 Local de Formalização do Processo de RVCC</vt:lpstr>
      <vt:lpstr>CERVCC E COMPOSIÇÃO DA SUA EQUIPA TÉCNICA</vt:lpstr>
      <vt:lpstr>  Certificação de Competências          Emissão de Diplomas e Certificados</vt:lpstr>
      <vt:lpstr>Apresentação do PowerPoint</vt:lpstr>
      <vt:lpstr>Apresentação do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Abilson Sebastião dos Santos</dc:creator>
  <cp:lastModifiedBy>Morais Alberto</cp:lastModifiedBy>
  <cp:revision>277</cp:revision>
  <dcterms:created xsi:type="dcterms:W3CDTF">2024-01-26T11:53:16Z</dcterms:created>
  <dcterms:modified xsi:type="dcterms:W3CDTF">2025-05-26T12:18:58Z</dcterms:modified>
</cp:coreProperties>
</file>